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3"/>
  </p:notesMasterIdLst>
  <p:handoutMasterIdLst>
    <p:handoutMasterId r:id="rId24"/>
  </p:handoutMasterIdLst>
  <p:sldIdLst>
    <p:sldId id="256" r:id="rId2"/>
    <p:sldId id="257" r:id="rId3"/>
    <p:sldId id="264" r:id="rId4"/>
    <p:sldId id="258" r:id="rId5"/>
    <p:sldId id="269" r:id="rId6"/>
    <p:sldId id="270" r:id="rId7"/>
    <p:sldId id="271" r:id="rId8"/>
    <p:sldId id="272" r:id="rId9"/>
    <p:sldId id="273" r:id="rId10"/>
    <p:sldId id="277" r:id="rId11"/>
    <p:sldId id="282" r:id="rId12"/>
    <p:sldId id="283" r:id="rId13"/>
    <p:sldId id="274" r:id="rId14"/>
    <p:sldId id="284" r:id="rId15"/>
    <p:sldId id="275" r:id="rId16"/>
    <p:sldId id="280" r:id="rId17"/>
    <p:sldId id="285" r:id="rId18"/>
    <p:sldId id="281" r:id="rId19"/>
    <p:sldId id="276" r:id="rId20"/>
    <p:sldId id="279" r:id="rId21"/>
    <p:sldId id="266"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8" autoAdjust="0"/>
    <p:restoredTop sz="82623" autoAdjust="0"/>
  </p:normalViewPr>
  <p:slideViewPr>
    <p:cSldViewPr snapToGrid="0">
      <p:cViewPr varScale="1">
        <p:scale>
          <a:sx n="112" d="100"/>
          <a:sy n="112" d="100"/>
        </p:scale>
        <p:origin x="492" y="96"/>
      </p:cViewPr>
      <p:guideLst/>
    </p:cSldViewPr>
  </p:slideViewPr>
  <p:notesTextViewPr>
    <p:cViewPr>
      <p:scale>
        <a:sx n="1" d="1"/>
        <a:sy n="1" d="1"/>
      </p:scale>
      <p:origin x="0" y="0"/>
    </p:cViewPr>
  </p:notesTextViewPr>
  <p:notesViewPr>
    <p:cSldViewPr snapToGrid="0">
      <p:cViewPr varScale="1">
        <p:scale>
          <a:sx n="65" d="100"/>
          <a:sy n="65" d="100"/>
        </p:scale>
        <p:origin x="2102"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0CB64485-5087-5478-0D48-80195D2251C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a:extLst>
              <a:ext uri="{FF2B5EF4-FFF2-40B4-BE49-F238E27FC236}">
                <a16:creationId xmlns:a16="http://schemas.microsoft.com/office/drawing/2014/main" id="{384702A6-D820-9D01-6D8E-F134BA91A87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8E0EFF3-2889-45B7-917E-60993DFA542E}" type="datetimeFigureOut">
              <a:rPr lang="fr-FR" smtClean="0"/>
              <a:t>27/03/2025</a:t>
            </a:fld>
            <a:endParaRPr lang="fr-FR" dirty="0"/>
          </a:p>
        </p:txBody>
      </p:sp>
      <p:sp>
        <p:nvSpPr>
          <p:cNvPr id="4" name="Espace réservé du pied de page 3">
            <a:extLst>
              <a:ext uri="{FF2B5EF4-FFF2-40B4-BE49-F238E27FC236}">
                <a16:creationId xmlns:a16="http://schemas.microsoft.com/office/drawing/2014/main" id="{BAAB90FC-A283-8EC0-B6A5-69FF25E5756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5" name="Espace réservé du numéro de diapositive 4">
            <a:extLst>
              <a:ext uri="{FF2B5EF4-FFF2-40B4-BE49-F238E27FC236}">
                <a16:creationId xmlns:a16="http://schemas.microsoft.com/office/drawing/2014/main" id="{2FC93702-452E-C955-D434-0D540227C08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5E72473-B090-4960-9B9B-AA5A621E9A32}" type="slidenum">
              <a:rPr lang="fr-FR" smtClean="0"/>
              <a:t>‹N°›</a:t>
            </a:fld>
            <a:endParaRPr lang="fr-FR" dirty="0"/>
          </a:p>
        </p:txBody>
      </p:sp>
    </p:spTree>
    <p:extLst>
      <p:ext uri="{BB962C8B-B14F-4D97-AF65-F5344CB8AC3E}">
        <p14:creationId xmlns:p14="http://schemas.microsoft.com/office/powerpoint/2010/main" val="3351121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9011F7-5895-4CCA-8BD8-33A2186D5565}" type="datetimeFigureOut">
              <a:rPr lang="fr-FR" smtClean="0"/>
              <a:t>27/03/2025</a:t>
            </a:fld>
            <a:endParaRPr lang="fr-FR" dirty="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2DB9D6-BA49-40E8-90AF-162AA1A065AA}" type="slidenum">
              <a:rPr lang="fr-FR" smtClean="0"/>
              <a:t>‹N°›</a:t>
            </a:fld>
            <a:endParaRPr lang="fr-FR" dirty="0"/>
          </a:p>
        </p:txBody>
      </p:sp>
    </p:spTree>
    <p:extLst>
      <p:ext uri="{BB962C8B-B14F-4D97-AF65-F5344CB8AC3E}">
        <p14:creationId xmlns:p14="http://schemas.microsoft.com/office/powerpoint/2010/main" val="40699543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Vous souhaitez modifier les images de la couverture ? Rdv onglet Affichage / </a:t>
            </a:r>
            <a:r>
              <a:rPr lang="fr-FR" b="1" dirty="0"/>
              <a:t>Masque de diapositives </a:t>
            </a:r>
            <a:r>
              <a:rPr lang="fr-FR" dirty="0"/>
              <a:t>(Mode masques)</a:t>
            </a:r>
          </a:p>
          <a:p>
            <a:r>
              <a:rPr lang="fr-FR" dirty="0"/>
              <a:t>Sélectionner l’image souhaitée, clic droit puis clic sur l’icône </a:t>
            </a:r>
            <a:r>
              <a:rPr lang="fr-FR" sz="1200" b="0" i="0" u="none" strike="noStrike" baseline="0" dirty="0">
                <a:solidFill>
                  <a:srgbClr val="000000"/>
                </a:solidFill>
                <a:latin typeface="Arial" panose="020B0604020202020204" pitchFamily="34" charset="0"/>
              </a:rPr>
              <a:t>“remplissage” symbolisé par un pot de peinture. </a:t>
            </a:r>
          </a:p>
          <a:p>
            <a:r>
              <a:rPr lang="fr-FR" sz="1200" b="0" i="0" u="none" strike="noStrike" baseline="0" dirty="0">
                <a:solidFill>
                  <a:srgbClr val="000000"/>
                </a:solidFill>
                <a:latin typeface="Arial" panose="020B0604020202020204" pitchFamily="34" charset="0"/>
              </a:rPr>
              <a:t>Choisir « images » et remplacer le fichier.</a:t>
            </a:r>
            <a:endParaRPr lang="fr-FR" dirty="0"/>
          </a:p>
          <a:p>
            <a:r>
              <a:rPr lang="fr-FR" sz="1800" b="1" i="0" u="none" strike="noStrike" baseline="0" dirty="0">
                <a:solidFill>
                  <a:srgbClr val="000000"/>
                </a:solidFill>
                <a:latin typeface="Arial" panose="020B0604020202020204" pitchFamily="34" charset="0"/>
              </a:rPr>
              <a:t>J’ai changé mon image mais elle a été transformée ou s’affiche dans le mauvais sens ? </a:t>
            </a:r>
            <a:br>
              <a:rPr lang="fr-FR" sz="1800" b="0" i="0" u="none" strike="noStrike" baseline="0" dirty="0">
                <a:solidFill>
                  <a:srgbClr val="000000"/>
                </a:solidFill>
                <a:latin typeface="Arial" panose="020B0604020202020204" pitchFamily="34" charset="0"/>
              </a:rPr>
            </a:br>
            <a:r>
              <a:rPr lang="fr-FR" sz="1800" b="0" i="0" u="none" strike="noStrike" baseline="0" dirty="0">
                <a:solidFill>
                  <a:srgbClr val="000000"/>
                </a:solidFill>
                <a:latin typeface="Arial" panose="020B0604020202020204" pitchFamily="34" charset="0"/>
              </a:rPr>
              <a:t>Depuis la disposition du masque de diapositives avec l’image sélectionnée, clic droit Format de l’image / Options de forme cliquer sur l’icône remplissage (à gauche) -&gt; tout en bas </a:t>
            </a:r>
            <a:r>
              <a:rPr lang="fr-FR" sz="1800" b="1" i="0" u="none" strike="noStrike" baseline="0" dirty="0">
                <a:solidFill>
                  <a:srgbClr val="000000"/>
                </a:solidFill>
                <a:latin typeface="Arial" panose="020B0604020202020204" pitchFamily="34" charset="0"/>
              </a:rPr>
              <a:t>décochez  la case “Faire pivoter avec la forme” </a:t>
            </a:r>
            <a:endParaRPr lang="fr-FR" b="1" dirty="0"/>
          </a:p>
          <a:p>
            <a:pPr algn="just"/>
            <a:r>
              <a:rPr lang="fr-FR" dirty="0"/>
              <a:t>Il existe un guide détaillé (avec des images) sur l’intranet BRL : Boite à outils / Chartes et logos BRLI / Modèle Powerpoint nouvelle charte /</a:t>
            </a:r>
          </a:p>
          <a:p>
            <a:pPr algn="just"/>
            <a:r>
              <a:rPr lang="fr-FR" dirty="0"/>
              <a:t>Télécharger la procédure pour modification d’un modèle de Power Point </a:t>
            </a:r>
          </a:p>
          <a:p>
            <a:pPr algn="just"/>
            <a:r>
              <a:rPr lang="fr-FR" dirty="0"/>
              <a:t>Attention au poids et à la qualité des photos importées.</a:t>
            </a:r>
          </a:p>
        </p:txBody>
      </p:sp>
      <p:sp>
        <p:nvSpPr>
          <p:cNvPr id="4" name="Espace réservé du numéro de diapositive 3"/>
          <p:cNvSpPr>
            <a:spLocks noGrp="1"/>
          </p:cNvSpPr>
          <p:nvPr>
            <p:ph type="sldNum" sz="quarter" idx="5"/>
          </p:nvPr>
        </p:nvSpPr>
        <p:spPr/>
        <p:txBody>
          <a:bodyPr/>
          <a:lstStyle/>
          <a:p>
            <a:fld id="{242DB9D6-BA49-40E8-90AF-162AA1A065AA}" type="slidenum">
              <a:rPr lang="fr-FR" smtClean="0"/>
              <a:t>1</a:t>
            </a:fld>
            <a:endParaRPr lang="fr-FR" dirty="0"/>
          </a:p>
        </p:txBody>
      </p:sp>
    </p:spTree>
    <p:extLst>
      <p:ext uri="{BB962C8B-B14F-4D97-AF65-F5344CB8AC3E}">
        <p14:creationId xmlns:p14="http://schemas.microsoft.com/office/powerpoint/2010/main" val="21628480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242DB9D6-BA49-40E8-90AF-162AA1A065AA}" type="slidenum">
              <a:rPr lang="fr-FR" smtClean="0"/>
              <a:t>3</a:t>
            </a:fld>
            <a:endParaRPr lang="fr-FR" dirty="0"/>
          </a:p>
        </p:txBody>
      </p:sp>
    </p:spTree>
    <p:extLst>
      <p:ext uri="{BB962C8B-B14F-4D97-AF65-F5344CB8AC3E}">
        <p14:creationId xmlns:p14="http://schemas.microsoft.com/office/powerpoint/2010/main" val="23021565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Diapositive pour les contenus texte seul</a:t>
            </a:r>
          </a:p>
        </p:txBody>
      </p:sp>
      <p:sp>
        <p:nvSpPr>
          <p:cNvPr id="4" name="Espace réservé du numéro de diapositive 3"/>
          <p:cNvSpPr>
            <a:spLocks noGrp="1"/>
          </p:cNvSpPr>
          <p:nvPr>
            <p:ph type="sldNum" sz="quarter" idx="5"/>
          </p:nvPr>
        </p:nvSpPr>
        <p:spPr/>
        <p:txBody>
          <a:bodyPr/>
          <a:lstStyle/>
          <a:p>
            <a:fld id="{242DB9D6-BA49-40E8-90AF-162AA1A065AA}" type="slidenum">
              <a:rPr lang="fr-FR" smtClean="0"/>
              <a:t>4</a:t>
            </a:fld>
            <a:endParaRPr lang="fr-FR" dirty="0"/>
          </a:p>
        </p:txBody>
      </p:sp>
    </p:spTree>
    <p:extLst>
      <p:ext uri="{BB962C8B-B14F-4D97-AF65-F5344CB8AC3E}">
        <p14:creationId xmlns:p14="http://schemas.microsoft.com/office/powerpoint/2010/main" val="1815177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54BE88-DE90-A84D-FC9F-CBDC1BA40C64}"/>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D12CFEFE-3AC2-66EA-1D9B-6BA010AD08F0}"/>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C6CC3D37-8FA3-0F2E-AD74-2ADE0D25B520}"/>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3A53226F-8909-633D-92B4-CFB7CC8EB0C4}"/>
              </a:ext>
            </a:extLst>
          </p:cNvPr>
          <p:cNvSpPr>
            <a:spLocks noGrp="1"/>
          </p:cNvSpPr>
          <p:nvPr>
            <p:ph type="sldNum" sz="quarter" idx="5"/>
          </p:nvPr>
        </p:nvSpPr>
        <p:spPr/>
        <p:txBody>
          <a:bodyPr/>
          <a:lstStyle/>
          <a:p>
            <a:fld id="{242DB9D6-BA49-40E8-90AF-162AA1A065AA}" type="slidenum">
              <a:rPr lang="fr-FR" smtClean="0"/>
              <a:t>5</a:t>
            </a:fld>
            <a:endParaRPr lang="fr-FR" dirty="0"/>
          </a:p>
        </p:txBody>
      </p:sp>
    </p:spTree>
    <p:extLst>
      <p:ext uri="{BB962C8B-B14F-4D97-AF65-F5344CB8AC3E}">
        <p14:creationId xmlns:p14="http://schemas.microsoft.com/office/powerpoint/2010/main" val="21613954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C93E8-FF6F-5BF9-34AE-E725A8F6600A}"/>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E49FB31F-FD5E-43B6-171D-CA0082A0514B}"/>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E504E77D-C943-9896-0D90-0BA1AE51D634}"/>
              </a:ext>
            </a:extLst>
          </p:cNvPr>
          <p:cNvSpPr>
            <a:spLocks noGrp="1"/>
          </p:cNvSpPr>
          <p:nvPr>
            <p:ph type="body" idx="1"/>
          </p:nvPr>
        </p:nvSpPr>
        <p:spPr/>
        <p:txBody>
          <a:bodyPr/>
          <a:lstStyle/>
          <a:p>
            <a:r>
              <a:rPr lang="fr-FR" dirty="0"/>
              <a:t>Diapositive pour les contenus texte seul</a:t>
            </a:r>
          </a:p>
        </p:txBody>
      </p:sp>
      <p:sp>
        <p:nvSpPr>
          <p:cNvPr id="4" name="Espace réservé du numéro de diapositive 3">
            <a:extLst>
              <a:ext uri="{FF2B5EF4-FFF2-40B4-BE49-F238E27FC236}">
                <a16:creationId xmlns:a16="http://schemas.microsoft.com/office/drawing/2014/main" id="{8EC3E57B-D249-7862-7F36-B1D9344C9FB0}"/>
              </a:ext>
            </a:extLst>
          </p:cNvPr>
          <p:cNvSpPr>
            <a:spLocks noGrp="1"/>
          </p:cNvSpPr>
          <p:nvPr>
            <p:ph type="sldNum" sz="quarter" idx="5"/>
          </p:nvPr>
        </p:nvSpPr>
        <p:spPr/>
        <p:txBody>
          <a:bodyPr/>
          <a:lstStyle/>
          <a:p>
            <a:fld id="{242DB9D6-BA49-40E8-90AF-162AA1A065AA}" type="slidenum">
              <a:rPr lang="fr-FR" smtClean="0"/>
              <a:t>6</a:t>
            </a:fld>
            <a:endParaRPr lang="fr-FR" dirty="0"/>
          </a:p>
        </p:txBody>
      </p:sp>
    </p:spTree>
    <p:extLst>
      <p:ext uri="{BB962C8B-B14F-4D97-AF65-F5344CB8AC3E}">
        <p14:creationId xmlns:p14="http://schemas.microsoft.com/office/powerpoint/2010/main" val="29268071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7244D-85F6-8C21-C715-7F561CFD8530}"/>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496BBE4F-53C0-47B6-0746-248839C029F4}"/>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14C43A84-D916-6D9B-465A-B283EF557941}"/>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1F776B9E-2BD4-5B9D-B5A0-CA00AD53FE4D}"/>
              </a:ext>
            </a:extLst>
          </p:cNvPr>
          <p:cNvSpPr>
            <a:spLocks noGrp="1"/>
          </p:cNvSpPr>
          <p:nvPr>
            <p:ph type="sldNum" sz="quarter" idx="5"/>
          </p:nvPr>
        </p:nvSpPr>
        <p:spPr/>
        <p:txBody>
          <a:bodyPr/>
          <a:lstStyle/>
          <a:p>
            <a:fld id="{242DB9D6-BA49-40E8-90AF-162AA1A065AA}" type="slidenum">
              <a:rPr lang="fr-FR" smtClean="0"/>
              <a:t>7</a:t>
            </a:fld>
            <a:endParaRPr lang="fr-FR" dirty="0"/>
          </a:p>
        </p:txBody>
      </p:sp>
    </p:spTree>
    <p:extLst>
      <p:ext uri="{BB962C8B-B14F-4D97-AF65-F5344CB8AC3E}">
        <p14:creationId xmlns:p14="http://schemas.microsoft.com/office/powerpoint/2010/main" val="21917668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59721-A6E6-79B6-69DB-BD98B66E7ED8}"/>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9FD75A2E-E7CB-DD15-469B-AD782F7C6301}"/>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A937DE2E-F9BD-4BA6-9A49-8A6DD5ADD2E9}"/>
              </a:ext>
            </a:extLst>
          </p:cNvPr>
          <p:cNvSpPr>
            <a:spLocks noGrp="1"/>
          </p:cNvSpPr>
          <p:nvPr>
            <p:ph type="body" idx="1"/>
          </p:nvPr>
        </p:nvSpPr>
        <p:spPr/>
        <p:txBody>
          <a:bodyPr/>
          <a:lstStyle/>
          <a:p>
            <a:r>
              <a:rPr lang="fr-FR" dirty="0"/>
              <a:t>Diapositive pour les contenus texte seul</a:t>
            </a:r>
          </a:p>
        </p:txBody>
      </p:sp>
      <p:sp>
        <p:nvSpPr>
          <p:cNvPr id="4" name="Espace réservé du numéro de diapositive 3">
            <a:extLst>
              <a:ext uri="{FF2B5EF4-FFF2-40B4-BE49-F238E27FC236}">
                <a16:creationId xmlns:a16="http://schemas.microsoft.com/office/drawing/2014/main" id="{7B78F385-DD6E-4E9E-2259-08B00C81B0B5}"/>
              </a:ext>
            </a:extLst>
          </p:cNvPr>
          <p:cNvSpPr>
            <a:spLocks noGrp="1"/>
          </p:cNvSpPr>
          <p:nvPr>
            <p:ph type="sldNum" sz="quarter" idx="5"/>
          </p:nvPr>
        </p:nvSpPr>
        <p:spPr/>
        <p:txBody>
          <a:bodyPr/>
          <a:lstStyle/>
          <a:p>
            <a:fld id="{242DB9D6-BA49-40E8-90AF-162AA1A065AA}" type="slidenum">
              <a:rPr lang="fr-FR" smtClean="0"/>
              <a:t>8</a:t>
            </a:fld>
            <a:endParaRPr lang="fr-FR" dirty="0"/>
          </a:p>
        </p:txBody>
      </p:sp>
    </p:spTree>
    <p:extLst>
      <p:ext uri="{BB962C8B-B14F-4D97-AF65-F5344CB8AC3E}">
        <p14:creationId xmlns:p14="http://schemas.microsoft.com/office/powerpoint/2010/main" val="29358770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59B90-07AC-4E37-1B16-AA31135BA62F}"/>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A516A10A-EB1A-4406-392B-C9D960D99421}"/>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3619549F-7068-6441-3FEE-541AB746E52A}"/>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6477B40A-5DC7-DD10-46AD-95FB3395A8D1}"/>
              </a:ext>
            </a:extLst>
          </p:cNvPr>
          <p:cNvSpPr>
            <a:spLocks noGrp="1"/>
          </p:cNvSpPr>
          <p:nvPr>
            <p:ph type="sldNum" sz="quarter" idx="5"/>
          </p:nvPr>
        </p:nvSpPr>
        <p:spPr/>
        <p:txBody>
          <a:bodyPr/>
          <a:lstStyle/>
          <a:p>
            <a:fld id="{242DB9D6-BA49-40E8-90AF-162AA1A065AA}" type="slidenum">
              <a:rPr lang="fr-FR" smtClean="0"/>
              <a:t>9</a:t>
            </a:fld>
            <a:endParaRPr lang="fr-FR" dirty="0"/>
          </a:p>
        </p:txBody>
      </p:sp>
    </p:spTree>
    <p:extLst>
      <p:ext uri="{BB962C8B-B14F-4D97-AF65-F5344CB8AC3E}">
        <p14:creationId xmlns:p14="http://schemas.microsoft.com/office/powerpoint/2010/main" val="38704783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5C120-1454-423C-B37E-01F6FEF6A903}"/>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9D7115B8-94AC-B430-C31D-EB6CEF576342}"/>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1D26B438-68BD-D4EB-3552-8E366D795EA5}"/>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5EB5243A-14BB-013C-119E-12FD5CF5AAE4}"/>
              </a:ext>
            </a:extLst>
          </p:cNvPr>
          <p:cNvSpPr>
            <a:spLocks noGrp="1"/>
          </p:cNvSpPr>
          <p:nvPr>
            <p:ph type="sldNum" sz="quarter" idx="5"/>
          </p:nvPr>
        </p:nvSpPr>
        <p:spPr/>
        <p:txBody>
          <a:bodyPr/>
          <a:lstStyle/>
          <a:p>
            <a:fld id="{242DB9D6-BA49-40E8-90AF-162AA1A065AA}" type="slidenum">
              <a:rPr lang="fr-FR" smtClean="0"/>
              <a:t>13</a:t>
            </a:fld>
            <a:endParaRPr lang="fr-FR" dirty="0"/>
          </a:p>
        </p:txBody>
      </p:sp>
    </p:spTree>
    <p:extLst>
      <p:ext uri="{BB962C8B-B14F-4D97-AF65-F5344CB8AC3E}">
        <p14:creationId xmlns:p14="http://schemas.microsoft.com/office/powerpoint/2010/main" val="19577471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37100A-9821-8061-7C2B-397780264018}"/>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FD894281-E57E-71EF-D52C-3FD82462B5C9}"/>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6D69CBCC-6628-3BBD-7A9C-1B7C1A99E75B}"/>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01D6446C-07CA-B256-C9D7-E970974C0B89}"/>
              </a:ext>
            </a:extLst>
          </p:cNvPr>
          <p:cNvSpPr>
            <a:spLocks noGrp="1"/>
          </p:cNvSpPr>
          <p:nvPr>
            <p:ph type="sldNum" sz="quarter" idx="5"/>
          </p:nvPr>
        </p:nvSpPr>
        <p:spPr/>
        <p:txBody>
          <a:bodyPr/>
          <a:lstStyle/>
          <a:p>
            <a:fld id="{242DB9D6-BA49-40E8-90AF-162AA1A065AA}" type="slidenum">
              <a:rPr lang="fr-FR" smtClean="0"/>
              <a:t>15</a:t>
            </a:fld>
            <a:endParaRPr lang="fr-FR" dirty="0"/>
          </a:p>
        </p:txBody>
      </p:sp>
    </p:spTree>
    <p:extLst>
      <p:ext uri="{BB962C8B-B14F-4D97-AF65-F5344CB8AC3E}">
        <p14:creationId xmlns:p14="http://schemas.microsoft.com/office/powerpoint/2010/main" val="16842389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A6E7E2-01FC-6CD3-DCED-3567CC73EFD8}"/>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248FBFC0-4FDE-5CF6-FD3A-D051E32E003C}"/>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746B1700-0414-AB5E-D30A-90F08FBBB83C}"/>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72494130-F21C-53C1-F2B8-560580FFBA38}"/>
              </a:ext>
            </a:extLst>
          </p:cNvPr>
          <p:cNvSpPr>
            <a:spLocks noGrp="1"/>
          </p:cNvSpPr>
          <p:nvPr>
            <p:ph type="sldNum" sz="quarter" idx="5"/>
          </p:nvPr>
        </p:nvSpPr>
        <p:spPr/>
        <p:txBody>
          <a:bodyPr/>
          <a:lstStyle/>
          <a:p>
            <a:fld id="{242DB9D6-BA49-40E8-90AF-162AA1A065AA}" type="slidenum">
              <a:rPr lang="fr-FR" smtClean="0"/>
              <a:t>19</a:t>
            </a:fld>
            <a:endParaRPr lang="fr-FR" dirty="0"/>
          </a:p>
        </p:txBody>
      </p:sp>
    </p:spTree>
    <p:extLst>
      <p:ext uri="{BB962C8B-B14F-4D97-AF65-F5344CB8AC3E}">
        <p14:creationId xmlns:p14="http://schemas.microsoft.com/office/powerpoint/2010/main" val="2682461615"/>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svg"/><Relationship Id="rId3" Type="http://schemas.openxmlformats.org/officeDocument/2006/relationships/image" Target="../media/image4.jpeg"/><Relationship Id="rId7" Type="http://schemas.openxmlformats.org/officeDocument/2006/relationships/image" Target="../media/image8.sv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11" Type="http://schemas.openxmlformats.org/officeDocument/2006/relationships/image" Target="../media/image12.svg"/><Relationship Id="rId5" Type="http://schemas.openxmlformats.org/officeDocument/2006/relationships/image" Target="../media/image6.jpeg"/><Relationship Id="rId10" Type="http://schemas.openxmlformats.org/officeDocument/2006/relationships/image" Target="../media/image11.png"/><Relationship Id="rId4" Type="http://schemas.openxmlformats.org/officeDocument/2006/relationships/image" Target="../media/image5.jpeg"/><Relationship Id="rId9" Type="http://schemas.openxmlformats.org/officeDocument/2006/relationships/image" Target="../media/image10.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1.xml"/><Relationship Id="rId5" Type="http://schemas.openxmlformats.org/officeDocument/2006/relationships/image" Target="../media/image20.svg"/><Relationship Id="rId4" Type="http://schemas.openxmlformats.org/officeDocument/2006/relationships/image" Target="../media/image19.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27.svg"/><Relationship Id="rId13" Type="http://schemas.openxmlformats.org/officeDocument/2006/relationships/image" Target="../media/image32.png"/><Relationship Id="rId18" Type="http://schemas.openxmlformats.org/officeDocument/2006/relationships/image" Target="../media/image37.sv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svg"/><Relationship Id="rId17" Type="http://schemas.openxmlformats.org/officeDocument/2006/relationships/image" Target="../media/image36.png"/><Relationship Id="rId2" Type="http://schemas.openxmlformats.org/officeDocument/2006/relationships/image" Target="../media/image21.jpg"/><Relationship Id="rId16" Type="http://schemas.openxmlformats.org/officeDocument/2006/relationships/image" Target="../media/image35.svg"/><Relationship Id="rId20" Type="http://schemas.openxmlformats.org/officeDocument/2006/relationships/image" Target="../media/image39.svg"/><Relationship Id="rId1" Type="http://schemas.openxmlformats.org/officeDocument/2006/relationships/slideMaster" Target="../slideMasters/slideMaster1.xml"/><Relationship Id="rId6" Type="http://schemas.openxmlformats.org/officeDocument/2006/relationships/image" Target="../media/image25.svg"/><Relationship Id="rId11" Type="http://schemas.openxmlformats.org/officeDocument/2006/relationships/image" Target="../media/image30.png"/><Relationship Id="rId5" Type="http://schemas.openxmlformats.org/officeDocument/2006/relationships/image" Target="../media/image24.png"/><Relationship Id="rId15" Type="http://schemas.openxmlformats.org/officeDocument/2006/relationships/image" Target="../media/image34.png"/><Relationship Id="rId10" Type="http://schemas.openxmlformats.org/officeDocument/2006/relationships/image" Target="../media/image29.svg"/><Relationship Id="rId19" Type="http://schemas.openxmlformats.org/officeDocument/2006/relationships/image" Target="../media/image38.png"/><Relationship Id="rId4" Type="http://schemas.openxmlformats.org/officeDocument/2006/relationships/image" Target="../media/image23.svg"/><Relationship Id="rId9" Type="http://schemas.openxmlformats.org/officeDocument/2006/relationships/image" Target="../media/image28.png"/><Relationship Id="rId14" Type="http://schemas.openxmlformats.org/officeDocument/2006/relationships/image" Target="../media/image33.sv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1.svg"/><Relationship Id="rId2" Type="http://schemas.openxmlformats.org/officeDocument/2006/relationships/image" Target="../media/image40.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46.svg"/><Relationship Id="rId13" Type="http://schemas.openxmlformats.org/officeDocument/2006/relationships/image" Target="../media/image2.svg"/><Relationship Id="rId3" Type="http://schemas.openxmlformats.org/officeDocument/2006/relationships/hyperlink" Target="https://www.linkedin.com/company/brl-ing-nierie/" TargetMode="External"/><Relationship Id="rId7" Type="http://schemas.openxmlformats.org/officeDocument/2006/relationships/image" Target="../media/image45.png"/><Relationship Id="rId12" Type="http://schemas.openxmlformats.org/officeDocument/2006/relationships/image" Target="../media/image1.png"/><Relationship Id="rId2" Type="http://schemas.openxmlformats.org/officeDocument/2006/relationships/image" Target="../media/image42.jpeg"/><Relationship Id="rId1" Type="http://schemas.openxmlformats.org/officeDocument/2006/relationships/slideMaster" Target="../slideMasters/slideMaster1.xml"/><Relationship Id="rId6" Type="http://schemas.openxmlformats.org/officeDocument/2006/relationships/hyperlink" Target="https://www.instagram.com/brlingenierie/?igshid=MzMyNGUyNmU2YQ%3D%3D" TargetMode="External"/><Relationship Id="rId11" Type="http://schemas.openxmlformats.org/officeDocument/2006/relationships/image" Target="../media/image16.svg"/><Relationship Id="rId5" Type="http://schemas.openxmlformats.org/officeDocument/2006/relationships/image" Target="../media/image44.svg"/><Relationship Id="rId10" Type="http://schemas.openxmlformats.org/officeDocument/2006/relationships/image" Target="../media/image15.png"/><Relationship Id="rId4" Type="http://schemas.openxmlformats.org/officeDocument/2006/relationships/image" Target="../media/image43.png"/><Relationship Id="rId9" Type="http://schemas.openxmlformats.org/officeDocument/2006/relationships/hyperlink" Target="https://brli.brl.fr/"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uverture">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FFCD2800-ED65-BC74-AC1D-5EE29D5F626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4229570" y="2855005"/>
            <a:ext cx="5285559" cy="5285559"/>
          </a:xfrm>
          <a:prstGeom prst="rect">
            <a:avLst/>
          </a:prstGeom>
        </p:spPr>
      </p:pic>
      <p:sp>
        <p:nvSpPr>
          <p:cNvPr id="7" name="Larme 6">
            <a:extLst>
              <a:ext uri="{FF2B5EF4-FFF2-40B4-BE49-F238E27FC236}">
                <a16:creationId xmlns:a16="http://schemas.microsoft.com/office/drawing/2014/main" id="{5C9614F3-EE19-C185-C675-EE3FD4585BC1}"/>
              </a:ext>
            </a:extLst>
          </p:cNvPr>
          <p:cNvSpPr/>
          <p:nvPr userDrawn="1"/>
        </p:nvSpPr>
        <p:spPr>
          <a:xfrm rot="13483824">
            <a:off x="8370606" y="63421"/>
            <a:ext cx="6731156" cy="6731156"/>
          </a:xfrm>
          <a:prstGeom prst="teardrop">
            <a:avLst/>
          </a:prstGeom>
          <a:blipFill dpi="0" rotWithShape="0">
            <a:blip r:embed="rId3"/>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8" name="Larme 7">
            <a:extLst>
              <a:ext uri="{FF2B5EF4-FFF2-40B4-BE49-F238E27FC236}">
                <a16:creationId xmlns:a16="http://schemas.microsoft.com/office/drawing/2014/main" id="{0BE2D5FD-C1BE-7716-DECA-6B354E53A4FD}"/>
              </a:ext>
            </a:extLst>
          </p:cNvPr>
          <p:cNvSpPr/>
          <p:nvPr userDrawn="1"/>
        </p:nvSpPr>
        <p:spPr>
          <a:xfrm rot="18900000">
            <a:off x="6202011" y="5080756"/>
            <a:ext cx="1340676" cy="1341829"/>
          </a:xfrm>
          <a:prstGeom prst="teardrop">
            <a:avLst/>
          </a:prstGeom>
          <a:blipFill dpi="0" rotWithShape="0">
            <a:blip r:embed="rId4"/>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9" name="Forme libre 30">
            <a:extLst>
              <a:ext uri="{FF2B5EF4-FFF2-40B4-BE49-F238E27FC236}">
                <a16:creationId xmlns:a16="http://schemas.microsoft.com/office/drawing/2014/main" id="{04AC1C3D-39F3-C06E-621E-02DDB8E6A3E6}"/>
              </a:ext>
            </a:extLst>
          </p:cNvPr>
          <p:cNvSpPr>
            <a:spLocks noChangeAspect="1"/>
          </p:cNvSpPr>
          <p:nvPr userDrawn="1"/>
        </p:nvSpPr>
        <p:spPr>
          <a:xfrm rot="2665403">
            <a:off x="7403825" y="441342"/>
            <a:ext cx="1341640" cy="1341640"/>
          </a:xfrm>
          <a:custGeom>
            <a:avLst/>
            <a:gdLst>
              <a:gd name="connsiteX0" fmla="*/ 1917812 w 2240416"/>
              <a:gd name="connsiteY0" fmla="*/ 1880271 h 2240416"/>
              <a:gd name="connsiteX1" fmla="*/ 1898140 w 2240416"/>
              <a:gd name="connsiteY1" fmla="*/ 1898151 h 2240416"/>
              <a:gd name="connsiteX2" fmla="*/ 1880269 w 2240416"/>
              <a:gd name="connsiteY2" fmla="*/ 1917813 h 2240416"/>
              <a:gd name="connsiteX3" fmla="*/ 1101436 w 2240416"/>
              <a:gd name="connsiteY3" fmla="*/ 2240416 h 2240416"/>
              <a:gd name="connsiteX4" fmla="*/ 0 w 2240416"/>
              <a:gd name="connsiteY4" fmla="*/ 2240416 h 2240416"/>
              <a:gd name="connsiteX5" fmla="*/ 0 w 2240416"/>
              <a:gd name="connsiteY5" fmla="*/ 1138979 h 2240416"/>
              <a:gd name="connsiteX6" fmla="*/ 322603 w 2240416"/>
              <a:gd name="connsiteY6" fmla="*/ 360146 h 2240416"/>
              <a:gd name="connsiteX7" fmla="*/ 342277 w 2240416"/>
              <a:gd name="connsiteY7" fmla="*/ 342265 h 2240416"/>
              <a:gd name="connsiteX8" fmla="*/ 360146 w 2240416"/>
              <a:gd name="connsiteY8" fmla="*/ 322603 h 2240416"/>
              <a:gd name="connsiteX9" fmla="*/ 1138980 w 2240416"/>
              <a:gd name="connsiteY9" fmla="*/ 0 h 2240416"/>
              <a:gd name="connsiteX10" fmla="*/ 2240416 w 2240416"/>
              <a:gd name="connsiteY10" fmla="*/ 0 h 2240416"/>
              <a:gd name="connsiteX11" fmla="*/ 2240416 w 2240416"/>
              <a:gd name="connsiteY11" fmla="*/ 1101437 h 2240416"/>
              <a:gd name="connsiteX12" fmla="*/ 1917812 w 2240416"/>
              <a:gd name="connsiteY12" fmla="*/ 1880271 h 2240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40416" h="2240416">
                <a:moveTo>
                  <a:pt x="1917812" y="1880271"/>
                </a:moveTo>
                <a:lnTo>
                  <a:pt x="1898140" y="1898151"/>
                </a:lnTo>
                <a:lnTo>
                  <a:pt x="1880269" y="1917813"/>
                </a:lnTo>
                <a:cubicBezTo>
                  <a:pt x="1680948" y="2117134"/>
                  <a:pt x="1405589" y="2240416"/>
                  <a:pt x="1101436" y="2240416"/>
                </a:cubicBezTo>
                <a:lnTo>
                  <a:pt x="0" y="2240416"/>
                </a:lnTo>
                <a:lnTo>
                  <a:pt x="0" y="1138979"/>
                </a:lnTo>
                <a:cubicBezTo>
                  <a:pt x="0" y="834826"/>
                  <a:pt x="123282" y="559466"/>
                  <a:pt x="322603" y="360146"/>
                </a:cubicBezTo>
                <a:lnTo>
                  <a:pt x="342277" y="342265"/>
                </a:lnTo>
                <a:lnTo>
                  <a:pt x="360146" y="322603"/>
                </a:lnTo>
                <a:cubicBezTo>
                  <a:pt x="559467" y="123283"/>
                  <a:pt x="834827" y="0"/>
                  <a:pt x="1138980" y="0"/>
                </a:cubicBezTo>
                <a:lnTo>
                  <a:pt x="2240416" y="0"/>
                </a:lnTo>
                <a:lnTo>
                  <a:pt x="2240416" y="1101437"/>
                </a:lnTo>
                <a:cubicBezTo>
                  <a:pt x="2240416" y="1405590"/>
                  <a:pt x="2117133" y="1680950"/>
                  <a:pt x="1917812" y="1880271"/>
                </a:cubicBezTo>
                <a:close/>
              </a:path>
            </a:pathLst>
          </a:custGeom>
          <a:blipFill dpi="0" rotWithShape="0">
            <a:blip r:embed="rId5"/>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p>
        </p:txBody>
      </p:sp>
      <p:pic>
        <p:nvPicPr>
          <p:cNvPr id="10" name="Graphique 9">
            <a:extLst>
              <a:ext uri="{FF2B5EF4-FFF2-40B4-BE49-F238E27FC236}">
                <a16:creationId xmlns:a16="http://schemas.microsoft.com/office/drawing/2014/main" id="{5D3C7EBA-7847-0272-651B-A0B6607DE2A9}"/>
              </a:ext>
            </a:extLst>
          </p:cNvPr>
          <p:cNvPicPr>
            <a:picLocks noChangeAspect="1"/>
          </p:cNvPicPr>
          <p:nvPr userDrawn="1"/>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5400000">
            <a:off x="7358724" y="2168783"/>
            <a:ext cx="454023" cy="454023"/>
          </a:xfrm>
          <a:prstGeom prst="rect">
            <a:avLst/>
          </a:prstGeom>
        </p:spPr>
      </p:pic>
      <p:pic>
        <p:nvPicPr>
          <p:cNvPr id="11" name="Graphique 10">
            <a:extLst>
              <a:ext uri="{FF2B5EF4-FFF2-40B4-BE49-F238E27FC236}">
                <a16:creationId xmlns:a16="http://schemas.microsoft.com/office/drawing/2014/main" id="{39FE93FB-71AD-41D6-27A7-5DC1D68C215F}"/>
              </a:ext>
            </a:extLst>
          </p:cNvPr>
          <p:cNvPicPr>
            <a:picLocks noChangeAspect="1"/>
          </p:cNvPicPr>
          <p:nvPr userDrawn="1"/>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662031" y="2667000"/>
            <a:ext cx="424569" cy="514479"/>
          </a:xfrm>
          <a:prstGeom prst="rect">
            <a:avLst/>
          </a:prstGeom>
        </p:spPr>
      </p:pic>
      <p:pic>
        <p:nvPicPr>
          <p:cNvPr id="12" name="Graphique 11">
            <a:extLst>
              <a:ext uri="{FF2B5EF4-FFF2-40B4-BE49-F238E27FC236}">
                <a16:creationId xmlns:a16="http://schemas.microsoft.com/office/drawing/2014/main" id="{A821770D-79B7-7AA1-B098-25D0A0DD7CF2}"/>
              </a:ext>
            </a:extLst>
          </p:cNvPr>
          <p:cNvPicPr>
            <a:picLocks noChangeAspect="1"/>
          </p:cNvPicPr>
          <p:nvPr userDrawn="1"/>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rot="5400000">
            <a:off x="8525457" y="5312071"/>
            <a:ext cx="742092" cy="742092"/>
          </a:xfrm>
          <a:prstGeom prst="rect">
            <a:avLst/>
          </a:prstGeom>
        </p:spPr>
      </p:pic>
      <p:pic>
        <p:nvPicPr>
          <p:cNvPr id="13" name="Graphique 12">
            <a:extLst>
              <a:ext uri="{FF2B5EF4-FFF2-40B4-BE49-F238E27FC236}">
                <a16:creationId xmlns:a16="http://schemas.microsoft.com/office/drawing/2014/main" id="{06BB504A-A1AA-9536-4B98-04A20BE82DDB}"/>
              </a:ext>
            </a:extLst>
          </p:cNvPr>
          <p:cNvPicPr>
            <a:picLocks noChangeAspect="1"/>
          </p:cNvPicPr>
          <p:nvPr userDrawn="1"/>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730762" y="-313931"/>
            <a:ext cx="899111" cy="1282065"/>
          </a:xfrm>
          <a:prstGeom prst="rect">
            <a:avLst/>
          </a:prstGeom>
        </p:spPr>
      </p:pic>
      <p:sp>
        <p:nvSpPr>
          <p:cNvPr id="14" name="Titre 1">
            <a:extLst>
              <a:ext uri="{FF2B5EF4-FFF2-40B4-BE49-F238E27FC236}">
                <a16:creationId xmlns:a16="http://schemas.microsoft.com/office/drawing/2014/main" id="{2279FC01-AA74-B55B-6977-27A16EB5FA87}"/>
              </a:ext>
            </a:extLst>
          </p:cNvPr>
          <p:cNvSpPr>
            <a:spLocks noGrp="1"/>
          </p:cNvSpPr>
          <p:nvPr>
            <p:ph type="ctrTitle" hasCustomPrompt="1"/>
          </p:nvPr>
        </p:nvSpPr>
        <p:spPr>
          <a:xfrm>
            <a:off x="664518" y="936781"/>
            <a:ext cx="5533082" cy="3180904"/>
          </a:xfrm>
        </p:spPr>
        <p:txBody>
          <a:bodyPr anchor="ctr"/>
          <a:lstStyle>
            <a:lvl1pPr algn="l">
              <a:defRPr sz="4400">
                <a:solidFill>
                  <a:schemeClr val="tx2"/>
                </a:solidFill>
              </a:defRPr>
            </a:lvl1pPr>
          </a:lstStyle>
          <a:p>
            <a:r>
              <a:rPr lang="fr-FR" dirty="0"/>
              <a:t>Modifiez le titre de la présentation sur une ou plusieurs lignes si possible max 4</a:t>
            </a:r>
          </a:p>
        </p:txBody>
      </p:sp>
      <p:sp>
        <p:nvSpPr>
          <p:cNvPr id="15" name="Espace réservé du texte 9">
            <a:extLst>
              <a:ext uri="{FF2B5EF4-FFF2-40B4-BE49-F238E27FC236}">
                <a16:creationId xmlns:a16="http://schemas.microsoft.com/office/drawing/2014/main" id="{9F1DE675-EBE3-A174-183C-657E39BB5B8C}"/>
              </a:ext>
            </a:extLst>
          </p:cNvPr>
          <p:cNvSpPr>
            <a:spLocks noGrp="1"/>
          </p:cNvSpPr>
          <p:nvPr>
            <p:ph type="body" sz="quarter" idx="10" hasCustomPrompt="1"/>
          </p:nvPr>
        </p:nvSpPr>
        <p:spPr>
          <a:xfrm>
            <a:off x="319596" y="286335"/>
            <a:ext cx="2576004" cy="499859"/>
          </a:xfrm>
          <a:prstGeom prst="rect">
            <a:avLst/>
          </a:prstGeom>
        </p:spPr>
        <p:txBody>
          <a:bodyPr anchor="ctr"/>
          <a:lstStyle>
            <a:lvl1pPr marL="0" indent="0" algn="l">
              <a:buNone/>
              <a:defRPr sz="1400" b="0" cap="all" baseline="0"/>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fr-FR" dirty="0"/>
              <a:t>Date à modifier</a:t>
            </a:r>
          </a:p>
        </p:txBody>
      </p:sp>
      <p:sp>
        <p:nvSpPr>
          <p:cNvPr id="16" name="Espace réservé du texte 4">
            <a:extLst>
              <a:ext uri="{FF2B5EF4-FFF2-40B4-BE49-F238E27FC236}">
                <a16:creationId xmlns:a16="http://schemas.microsoft.com/office/drawing/2014/main" id="{4396B6AD-FB78-8113-D80F-004B3D632EB8}"/>
              </a:ext>
            </a:extLst>
          </p:cNvPr>
          <p:cNvSpPr>
            <a:spLocks noGrp="1"/>
          </p:cNvSpPr>
          <p:nvPr>
            <p:ph type="body" sz="quarter" idx="11" hasCustomPrompt="1"/>
          </p:nvPr>
        </p:nvSpPr>
        <p:spPr>
          <a:xfrm>
            <a:off x="664519" y="4159870"/>
            <a:ext cx="4550892" cy="1795687"/>
          </a:xfrm>
        </p:spPr>
        <p:txBody>
          <a:bodyPr/>
          <a:lstStyle>
            <a:lvl1pPr>
              <a:defRPr sz="1800" b="0">
                <a:solidFill>
                  <a:schemeClr val="tx2"/>
                </a:solidFill>
              </a:defRPr>
            </a:lvl1pPr>
            <a:lvl2pPr>
              <a:defRPr sz="1800" b="0">
                <a:solidFill>
                  <a:schemeClr val="tx2"/>
                </a:solidFill>
              </a:defRPr>
            </a:lvl2pPr>
            <a:lvl3pPr>
              <a:defRPr sz="1800" b="0">
                <a:solidFill>
                  <a:schemeClr val="tx2"/>
                </a:solidFill>
              </a:defRPr>
            </a:lvl3pPr>
            <a:lvl4pPr>
              <a:defRPr sz="1800" b="0">
                <a:solidFill>
                  <a:schemeClr val="tx2"/>
                </a:solidFill>
              </a:defRPr>
            </a:lvl4pPr>
            <a:lvl5pPr>
              <a:defRPr sz="1800" b="0">
                <a:solidFill>
                  <a:schemeClr val="tx2"/>
                </a:solidFill>
              </a:defRPr>
            </a:lvl5pPr>
          </a:lstStyle>
          <a:p>
            <a:r>
              <a:rPr lang="fr-FR" sz="1800" i="0" spc="0" dirty="0">
                <a:latin typeface="+mn-lt"/>
              </a:rPr>
              <a:t>Sous-titre de la présentation sur une ou plusieurs lignes, trois maximum </a:t>
            </a:r>
            <a:br>
              <a:rPr lang="fr-FR" sz="1800" i="0" spc="0" dirty="0">
                <a:latin typeface="+mn-lt"/>
              </a:rPr>
            </a:br>
            <a:r>
              <a:rPr lang="fr-FR" sz="1800" i="0" spc="0" dirty="0">
                <a:latin typeface="+mn-lt"/>
              </a:rPr>
              <a:t>si possible corps 18</a:t>
            </a:r>
          </a:p>
        </p:txBody>
      </p:sp>
    </p:spTree>
    <p:extLst>
      <p:ext uri="{BB962C8B-B14F-4D97-AF65-F5344CB8AC3E}">
        <p14:creationId xmlns:p14="http://schemas.microsoft.com/office/powerpoint/2010/main" val="1892080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ommaire synthétique - turquoise">
    <p:spTree>
      <p:nvGrpSpPr>
        <p:cNvPr id="1" name=""/>
        <p:cNvGrpSpPr/>
        <p:nvPr/>
      </p:nvGrpSpPr>
      <p:grpSpPr>
        <a:xfrm>
          <a:off x="0" y="0"/>
          <a:ext cx="0" cy="0"/>
          <a:chOff x="0" y="0"/>
          <a:chExt cx="0" cy="0"/>
        </a:xfrm>
      </p:grpSpPr>
      <p:sp>
        <p:nvSpPr>
          <p:cNvPr id="6" name="Rectangle 5"/>
          <p:cNvSpPr/>
          <p:nvPr/>
        </p:nvSpPr>
        <p:spPr>
          <a:xfrm>
            <a:off x="0" y="0"/>
            <a:ext cx="12192000" cy="6857507"/>
          </a:xfrm>
          <a:prstGeom prst="rect">
            <a:avLst/>
          </a:prstGeom>
          <a:solidFill>
            <a:srgbClr val="00A3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 name="Espace réservé du texte 2"/>
          <p:cNvSpPr>
            <a:spLocks noGrp="1"/>
          </p:cNvSpPr>
          <p:nvPr>
            <p:ph type="body" sz="quarter" idx="10" hasCustomPrompt="1"/>
          </p:nvPr>
        </p:nvSpPr>
        <p:spPr>
          <a:xfrm>
            <a:off x="2170097" y="944501"/>
            <a:ext cx="8669538" cy="5485327"/>
          </a:xfrm>
          <a:prstGeom prst="rect">
            <a:avLst/>
          </a:prstGeom>
        </p:spPr>
        <p:txBody>
          <a:bodyPr/>
          <a:lstStyle>
            <a:lvl1pPr marL="742950" indent="-742950">
              <a:buClr>
                <a:schemeClr val="tx2"/>
              </a:buClr>
              <a:buFont typeface="+mj-lt"/>
              <a:buAutoNum type="arabicPeriod"/>
              <a:defRPr sz="4000" b="0" baseline="0">
                <a:solidFill>
                  <a:schemeClr val="bg2"/>
                </a:solidFill>
                <a:latin typeface="+mj-lt"/>
              </a:defRPr>
            </a:lvl1pPr>
            <a:lvl2pPr marL="971550" indent="-514350">
              <a:buFont typeface="+mj-lt"/>
              <a:buAutoNum type="arabicPeriod"/>
              <a:defRPr/>
            </a:lvl2pPr>
            <a:lvl3pPr marL="1371600" indent="-457200">
              <a:buFont typeface="+mj-lt"/>
              <a:buAutoNum type="arabicPeriod"/>
              <a:defRPr/>
            </a:lvl3pPr>
            <a:lvl4pPr marL="1828800" indent="-457200">
              <a:buFont typeface="+mj-lt"/>
              <a:buAutoNum type="arabicPeriod"/>
              <a:defRPr/>
            </a:lvl4pPr>
            <a:lvl5pPr marL="2286000" indent="-457200">
              <a:buFont typeface="+mj-lt"/>
              <a:buAutoNum type="arabicPeriod"/>
              <a:defRPr/>
            </a:lvl5pPr>
          </a:lstStyle>
          <a:p>
            <a:pPr lvl="0"/>
            <a:r>
              <a:rPr lang="fr-FR" dirty="0"/>
              <a:t>Cliquez pour modifier le contenu du sommaire</a:t>
            </a:r>
          </a:p>
        </p:txBody>
      </p:sp>
      <p:pic>
        <p:nvPicPr>
          <p:cNvPr id="4" name="Graphique 3">
            <a:extLst>
              <a:ext uri="{FF2B5EF4-FFF2-40B4-BE49-F238E27FC236}">
                <a16:creationId xmlns:a16="http://schemas.microsoft.com/office/drawing/2014/main" id="{791C93F2-1A56-8895-FEA0-CD2765CEAAE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3687164"/>
            <a:ext cx="1390650" cy="2562225"/>
          </a:xfrm>
          <a:prstGeom prst="rect">
            <a:avLst/>
          </a:prstGeom>
        </p:spPr>
      </p:pic>
      <p:sp>
        <p:nvSpPr>
          <p:cNvPr id="10" name="Rectangle 9"/>
          <p:cNvSpPr/>
          <p:nvPr/>
        </p:nvSpPr>
        <p:spPr>
          <a:xfrm>
            <a:off x="2958" y="6694925"/>
            <a:ext cx="12192000" cy="16258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Tree>
    <p:extLst>
      <p:ext uri="{BB962C8B-B14F-4D97-AF65-F5344CB8AC3E}">
        <p14:creationId xmlns:p14="http://schemas.microsoft.com/office/powerpoint/2010/main" val="2159588323"/>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ommaire synthétique - blanc">
    <p:spTree>
      <p:nvGrpSpPr>
        <p:cNvPr id="1" name=""/>
        <p:cNvGrpSpPr/>
        <p:nvPr/>
      </p:nvGrpSpPr>
      <p:grpSpPr>
        <a:xfrm>
          <a:off x="0" y="0"/>
          <a:ext cx="0" cy="0"/>
          <a:chOff x="0" y="0"/>
          <a:chExt cx="0" cy="0"/>
        </a:xfrm>
      </p:grpSpPr>
      <p:sp>
        <p:nvSpPr>
          <p:cNvPr id="12" name="Espace réservé du texte 2">
            <a:extLst>
              <a:ext uri="{FF2B5EF4-FFF2-40B4-BE49-F238E27FC236}">
                <a16:creationId xmlns:a16="http://schemas.microsoft.com/office/drawing/2014/main" id="{1982D41C-8AB1-939C-9ABF-78FA3C2D1AF2}"/>
              </a:ext>
            </a:extLst>
          </p:cNvPr>
          <p:cNvSpPr>
            <a:spLocks noGrp="1"/>
          </p:cNvSpPr>
          <p:nvPr>
            <p:ph type="body" sz="quarter" idx="10" hasCustomPrompt="1"/>
          </p:nvPr>
        </p:nvSpPr>
        <p:spPr>
          <a:xfrm>
            <a:off x="2170097" y="944501"/>
            <a:ext cx="8669538" cy="5485327"/>
          </a:xfrm>
          <a:prstGeom prst="rect">
            <a:avLst/>
          </a:prstGeom>
        </p:spPr>
        <p:txBody>
          <a:bodyPr/>
          <a:lstStyle>
            <a:lvl1pPr marL="742950" indent="-742950">
              <a:buClr>
                <a:schemeClr val="accent4"/>
              </a:buClr>
              <a:buFont typeface="+mj-lt"/>
              <a:buAutoNum type="arabicPeriod"/>
              <a:defRPr sz="4000" b="0" baseline="0">
                <a:solidFill>
                  <a:schemeClr val="tx2"/>
                </a:solidFill>
                <a:latin typeface="+mj-lt"/>
              </a:defRPr>
            </a:lvl1pPr>
            <a:lvl2pPr marL="971550" indent="-514350">
              <a:buFont typeface="+mj-lt"/>
              <a:buAutoNum type="arabicPeriod"/>
              <a:defRPr/>
            </a:lvl2pPr>
            <a:lvl3pPr marL="1371600" indent="-457200">
              <a:buFont typeface="+mj-lt"/>
              <a:buAutoNum type="arabicPeriod"/>
              <a:defRPr/>
            </a:lvl3pPr>
            <a:lvl4pPr marL="1828800" indent="-457200">
              <a:buFont typeface="+mj-lt"/>
              <a:buAutoNum type="arabicPeriod"/>
              <a:defRPr/>
            </a:lvl4pPr>
            <a:lvl5pPr marL="2286000" indent="-457200">
              <a:buFont typeface="+mj-lt"/>
              <a:buAutoNum type="arabicPeriod"/>
              <a:defRPr/>
            </a:lvl5pPr>
          </a:lstStyle>
          <a:p>
            <a:pPr lvl="0"/>
            <a:r>
              <a:rPr lang="fr-FR" dirty="0"/>
              <a:t>Cliquez pour modifier le contenu du sommaire</a:t>
            </a:r>
          </a:p>
        </p:txBody>
      </p:sp>
      <p:sp>
        <p:nvSpPr>
          <p:cNvPr id="13" name="Rectangle 12">
            <a:extLst>
              <a:ext uri="{FF2B5EF4-FFF2-40B4-BE49-F238E27FC236}">
                <a16:creationId xmlns:a16="http://schemas.microsoft.com/office/drawing/2014/main" id="{4581FE87-128D-7800-A415-957443154E19}"/>
              </a:ext>
            </a:extLst>
          </p:cNvPr>
          <p:cNvSpPr/>
          <p:nvPr userDrawn="1"/>
        </p:nvSpPr>
        <p:spPr>
          <a:xfrm>
            <a:off x="116378" y="6084916"/>
            <a:ext cx="1138844" cy="6105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4" name="Graphique 3">
            <a:extLst>
              <a:ext uri="{FF2B5EF4-FFF2-40B4-BE49-F238E27FC236}">
                <a16:creationId xmlns:a16="http://schemas.microsoft.com/office/drawing/2014/main" id="{791C93F2-1A56-8895-FEA0-CD2765CEAAE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2759824"/>
            <a:ext cx="1975175" cy="3639193"/>
          </a:xfrm>
          <a:prstGeom prst="rect">
            <a:avLst/>
          </a:prstGeom>
        </p:spPr>
      </p:pic>
      <p:sp>
        <p:nvSpPr>
          <p:cNvPr id="10" name="Rectangle 9"/>
          <p:cNvSpPr/>
          <p:nvPr/>
        </p:nvSpPr>
        <p:spPr>
          <a:xfrm>
            <a:off x="0" y="6704294"/>
            <a:ext cx="12192000" cy="16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Tree>
    <p:extLst>
      <p:ext uri="{BB962C8B-B14F-4D97-AF65-F5344CB8AC3E}">
        <p14:creationId xmlns:p14="http://schemas.microsoft.com/office/powerpoint/2010/main" val="515830304"/>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re et contenu (texte seul corps 18)">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390698" y="116378"/>
            <a:ext cx="11488189" cy="1620982"/>
          </a:xfrm>
        </p:spPr>
        <p:txBody>
          <a:bodyPr anchor="ctr"/>
          <a:lstStyle>
            <a:lvl1pPr algn="l">
              <a:defRPr sz="3600"/>
            </a:lvl1pPr>
          </a:lstStyle>
          <a:p>
            <a:r>
              <a:rPr lang="fr-FR" dirty="0"/>
              <a:t>Ecrivez votre titre en Arial corps 36 pour les grands titrages</a:t>
            </a:r>
          </a:p>
        </p:txBody>
      </p:sp>
      <p:sp>
        <p:nvSpPr>
          <p:cNvPr id="3" name="Espace réservé du contenu 2"/>
          <p:cNvSpPr>
            <a:spLocks noGrp="1"/>
          </p:cNvSpPr>
          <p:nvPr>
            <p:ph idx="1" hasCustomPrompt="1"/>
          </p:nvPr>
        </p:nvSpPr>
        <p:spPr>
          <a:xfrm>
            <a:off x="390698" y="1864312"/>
            <a:ext cx="11488189" cy="4117388"/>
          </a:xfrm>
          <a:prstGeom prst="rect">
            <a:avLst/>
          </a:prstGeom>
        </p:spPr>
        <p:txBody>
          <a:bodyPr>
            <a:normAutofit/>
          </a:bodyPr>
          <a:lstStyle>
            <a:lvl1pPr marL="0" indent="0" algn="l">
              <a:buClr>
                <a:schemeClr val="accent4"/>
              </a:buClr>
              <a:buFontTx/>
              <a:buNone/>
              <a:defRPr sz="1800" b="0">
                <a:solidFill>
                  <a:schemeClr val="tx2"/>
                </a:solidFill>
                <a:latin typeface="+mn-lt"/>
              </a:defRPr>
            </a:lvl1pPr>
            <a:lvl2pPr marL="742950" indent="-285750" algn="l">
              <a:buClr>
                <a:schemeClr val="accent4"/>
              </a:buClr>
              <a:buFont typeface="Arial" panose="020B0604020202020204" pitchFamily="34" charset="0"/>
              <a:buChar char="•"/>
              <a:defRPr sz="1600">
                <a:latin typeface="+mn-lt"/>
              </a:defRPr>
            </a:lvl2pPr>
            <a:lvl3pPr marL="1143000" indent="-228600" algn="l">
              <a:buClr>
                <a:schemeClr val="accent4"/>
              </a:buClr>
              <a:buFont typeface="Webdings" panose="05030102010509060703" pitchFamily="18" charset="2"/>
              <a:buChar char=""/>
              <a:defRPr sz="1600">
                <a:latin typeface="+mn-lt"/>
              </a:defRPr>
            </a:lvl3pPr>
            <a:lvl4pPr algn="l">
              <a:buClr>
                <a:schemeClr val="accent4"/>
              </a:buClr>
              <a:defRPr sz="1600">
                <a:latin typeface="+mn-lt"/>
              </a:defRPr>
            </a:lvl4pPr>
            <a:lvl5pPr algn="l">
              <a:buClr>
                <a:schemeClr val="accent4"/>
              </a:buClr>
              <a:defRPr sz="1600">
                <a:latin typeface="+mn-lt"/>
              </a:defRPr>
            </a:lvl5pPr>
          </a:lstStyle>
          <a:p>
            <a:pPr lvl="0"/>
            <a:r>
              <a:rPr lang="fr-FR" dirty="0"/>
              <a:t>Texte courant en Arial corps 18, disposition codée sur une colonne. Vous pouvez s’il y a beaucoup de contenu texte seul modifier pour qu’il s’affiche en 2 colonnes.</a:t>
            </a:r>
          </a:p>
        </p:txBody>
      </p:sp>
      <p:sp>
        <p:nvSpPr>
          <p:cNvPr id="4" name="Espace réservé de la date 3">
            <a:extLst>
              <a:ext uri="{FF2B5EF4-FFF2-40B4-BE49-F238E27FC236}">
                <a16:creationId xmlns:a16="http://schemas.microsoft.com/office/drawing/2014/main" id="{4D194597-6AEE-438A-9941-6B8D35D08372}"/>
              </a:ext>
            </a:extLst>
          </p:cNvPr>
          <p:cNvSpPr>
            <a:spLocks noGrp="1"/>
          </p:cNvSpPr>
          <p:nvPr>
            <p:ph type="dt" sz="half" idx="10"/>
          </p:nvPr>
        </p:nvSpPr>
        <p:spPr/>
        <p:txBody>
          <a:bodyPr/>
          <a:lstStyle>
            <a:lvl1pPr>
              <a:defRPr>
                <a:latin typeface="+mn-lt"/>
              </a:defRPr>
            </a:lvl1pPr>
          </a:lstStyle>
          <a:p>
            <a:fld id="{1F6F172F-F370-4097-9A06-62A2F0D20869}" type="datetimeFigureOut">
              <a:rPr lang="fr-FR" smtClean="0"/>
              <a:pPr/>
              <a:t>27/03/2025</a:t>
            </a:fld>
            <a:endParaRPr lang="fr-FR" dirty="0"/>
          </a:p>
        </p:txBody>
      </p:sp>
      <p:sp>
        <p:nvSpPr>
          <p:cNvPr id="5" name="Espace réservé du pied de page 4">
            <a:extLst>
              <a:ext uri="{FF2B5EF4-FFF2-40B4-BE49-F238E27FC236}">
                <a16:creationId xmlns:a16="http://schemas.microsoft.com/office/drawing/2014/main" id="{2AB64698-34F7-449F-B7C9-D02F1556369B}"/>
              </a:ext>
            </a:extLst>
          </p:cNvPr>
          <p:cNvSpPr>
            <a:spLocks noGrp="1"/>
          </p:cNvSpPr>
          <p:nvPr>
            <p:ph type="ftr" sz="quarter" idx="11"/>
          </p:nvPr>
        </p:nvSpPr>
        <p:spPr>
          <a:xfrm>
            <a:off x="2247886" y="6245225"/>
            <a:ext cx="9074049" cy="365125"/>
          </a:xfrm>
        </p:spPr>
        <p:txBody>
          <a:bodyPr/>
          <a:lstStyle>
            <a:lvl1pPr>
              <a:defRPr>
                <a:latin typeface="+mn-lt"/>
              </a:defRPr>
            </a:lvl1pPr>
          </a:lstStyle>
          <a:p>
            <a:endParaRPr lang="fr-FR" dirty="0"/>
          </a:p>
        </p:txBody>
      </p:sp>
      <p:sp>
        <p:nvSpPr>
          <p:cNvPr id="7" name="Espace réservé du numéro de diapositive 5">
            <a:extLst>
              <a:ext uri="{FF2B5EF4-FFF2-40B4-BE49-F238E27FC236}">
                <a16:creationId xmlns:a16="http://schemas.microsoft.com/office/drawing/2014/main" id="{3773EB37-032C-0810-66CD-E5C6E85AB97E}"/>
              </a:ext>
            </a:extLst>
          </p:cNvPr>
          <p:cNvSpPr>
            <a:spLocks noGrp="1"/>
          </p:cNvSpPr>
          <p:nvPr>
            <p:ph type="sldNum" sz="quarter" idx="12"/>
          </p:nvPr>
        </p:nvSpPr>
        <p:spPr>
          <a:xfrm>
            <a:off x="11321936" y="6245225"/>
            <a:ext cx="556952" cy="365125"/>
          </a:xfrm>
          <a:prstGeom prst="rect">
            <a:avLst/>
          </a:prstGeom>
        </p:spPr>
        <p:txBody>
          <a:bodyPr/>
          <a:lstStyle>
            <a:lvl1pPr>
              <a:defRPr>
                <a:latin typeface="+mn-lt"/>
              </a:defRPr>
            </a:lvl1pPr>
          </a:lstStyle>
          <a:p>
            <a:r>
              <a:rPr lang="fr-FR" dirty="0">
                <a:solidFill>
                  <a:schemeClr val="accent4"/>
                </a:solidFill>
              </a:rPr>
              <a:t>/ </a:t>
            </a:r>
            <a:fld id="{42FFE72E-DF24-45F5-8C36-B46B3F2DC258}" type="slidenum">
              <a:rPr lang="fr-FR" smtClean="0">
                <a:ea typeface="Open Sans" panose="020B0606030504020204" pitchFamily="34" charset="0"/>
                <a:cs typeface="Open Sans" panose="020B0606030504020204" pitchFamily="34" charset="0"/>
              </a:rPr>
              <a:pPr/>
              <a:t>‹N°›</a:t>
            </a:fld>
            <a:endParaRPr lang="fr-FR" dirty="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781946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chapitre numéroté - Blanc">
    <p:spTree>
      <p:nvGrpSpPr>
        <p:cNvPr id="1" name=""/>
        <p:cNvGrpSpPr/>
        <p:nvPr/>
      </p:nvGrpSpPr>
      <p:grpSpPr>
        <a:xfrm>
          <a:off x="0" y="0"/>
          <a:ext cx="0" cy="0"/>
          <a:chOff x="0" y="0"/>
          <a:chExt cx="0" cy="0"/>
        </a:xfrm>
      </p:grpSpPr>
      <p:pic>
        <p:nvPicPr>
          <p:cNvPr id="5" name="Graphique 4">
            <a:extLst>
              <a:ext uri="{FF2B5EF4-FFF2-40B4-BE49-F238E27FC236}">
                <a16:creationId xmlns:a16="http://schemas.microsoft.com/office/drawing/2014/main" id="{F3F8249C-A6A9-BD61-B5DE-E6E3D150877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8855242">
            <a:off x="835506" y="392129"/>
            <a:ext cx="2371725" cy="2876550"/>
          </a:xfrm>
          <a:prstGeom prst="rect">
            <a:avLst/>
          </a:prstGeom>
        </p:spPr>
      </p:pic>
      <p:pic>
        <p:nvPicPr>
          <p:cNvPr id="10" name="Graphique 9">
            <a:extLst>
              <a:ext uri="{FF2B5EF4-FFF2-40B4-BE49-F238E27FC236}">
                <a16:creationId xmlns:a16="http://schemas.microsoft.com/office/drawing/2014/main" id="{66B3AB8C-ED99-645C-C5CA-0C43D2CCAEE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343900" y="1913922"/>
            <a:ext cx="3848100" cy="4944078"/>
          </a:xfrm>
          <a:prstGeom prst="rect">
            <a:avLst/>
          </a:prstGeom>
        </p:spPr>
      </p:pic>
      <p:sp>
        <p:nvSpPr>
          <p:cNvPr id="11" name="Espace réservé du texte 10">
            <a:extLst>
              <a:ext uri="{FF2B5EF4-FFF2-40B4-BE49-F238E27FC236}">
                <a16:creationId xmlns:a16="http://schemas.microsoft.com/office/drawing/2014/main" id="{46524191-FE9F-FB36-8716-A30979BE9320}"/>
              </a:ext>
            </a:extLst>
          </p:cNvPr>
          <p:cNvSpPr>
            <a:spLocks noGrp="1"/>
          </p:cNvSpPr>
          <p:nvPr>
            <p:ph type="body" sz="quarter" idx="11" hasCustomPrompt="1"/>
          </p:nvPr>
        </p:nvSpPr>
        <p:spPr>
          <a:xfrm>
            <a:off x="1429789" y="1331638"/>
            <a:ext cx="1529541" cy="1346748"/>
          </a:xfrm>
          <a:prstGeom prst="rect">
            <a:avLst/>
          </a:prstGeom>
        </p:spPr>
        <p:txBody>
          <a:bodyPr anchor="ctr"/>
          <a:lstStyle>
            <a:lvl1pPr marL="0" indent="0" algn="ctr">
              <a:buNone/>
              <a:defRPr sz="8000" b="1">
                <a:solidFill>
                  <a:schemeClr val="tx2"/>
                </a:solidFill>
                <a:latin typeface="+mn-lt"/>
              </a:defRPr>
            </a:lvl1pPr>
          </a:lstStyle>
          <a:p>
            <a:pPr lvl="0"/>
            <a:r>
              <a:rPr lang="fr-FR" dirty="0"/>
              <a:t>01</a:t>
            </a:r>
          </a:p>
        </p:txBody>
      </p:sp>
      <p:sp>
        <p:nvSpPr>
          <p:cNvPr id="12" name="Titre 1">
            <a:extLst>
              <a:ext uri="{FF2B5EF4-FFF2-40B4-BE49-F238E27FC236}">
                <a16:creationId xmlns:a16="http://schemas.microsoft.com/office/drawing/2014/main" id="{630E03CA-CA77-3650-E511-93E12EB4A9A7}"/>
              </a:ext>
            </a:extLst>
          </p:cNvPr>
          <p:cNvSpPr>
            <a:spLocks noGrp="1"/>
          </p:cNvSpPr>
          <p:nvPr>
            <p:ph type="ctrTitle" hasCustomPrompt="1"/>
          </p:nvPr>
        </p:nvSpPr>
        <p:spPr>
          <a:xfrm>
            <a:off x="3989504" y="2306782"/>
            <a:ext cx="7910396" cy="2938550"/>
          </a:xfrm>
        </p:spPr>
        <p:txBody>
          <a:bodyPr anchor="t"/>
          <a:lstStyle>
            <a:lvl1pPr algn="l">
              <a:defRPr sz="3600" b="0" i="0">
                <a:solidFill>
                  <a:schemeClr val="tx2"/>
                </a:solidFill>
                <a:latin typeface="+mj-lt"/>
                <a:ea typeface="Roboto Slab" pitchFamily="2" charset="0"/>
                <a:cs typeface="Open Sans" panose="020B0606030504020204" pitchFamily="34" charset="0"/>
              </a:defRPr>
            </a:lvl1pPr>
          </a:lstStyle>
          <a:p>
            <a:r>
              <a:rPr lang="fr-FR" dirty="0"/>
              <a:t>Titre du chapitre ARIAL 36pt</a:t>
            </a:r>
            <a:br>
              <a:rPr lang="fr-FR" dirty="0"/>
            </a:br>
            <a:r>
              <a:rPr lang="fr-FR" dirty="0"/>
              <a:t>sur deux lignes voir plus si besoin</a:t>
            </a:r>
          </a:p>
        </p:txBody>
      </p:sp>
      <p:sp>
        <p:nvSpPr>
          <p:cNvPr id="7" name="Espace réservé du texte 6">
            <a:extLst>
              <a:ext uri="{FF2B5EF4-FFF2-40B4-BE49-F238E27FC236}">
                <a16:creationId xmlns:a16="http://schemas.microsoft.com/office/drawing/2014/main" id="{3C647630-7197-93F0-AD9D-892A332FE126}"/>
              </a:ext>
            </a:extLst>
          </p:cNvPr>
          <p:cNvSpPr>
            <a:spLocks noGrp="1"/>
          </p:cNvSpPr>
          <p:nvPr>
            <p:ph type="body" sz="quarter" idx="10" hasCustomPrompt="1"/>
          </p:nvPr>
        </p:nvSpPr>
        <p:spPr>
          <a:xfrm>
            <a:off x="3989504" y="5333395"/>
            <a:ext cx="7910396" cy="1264831"/>
          </a:xfrm>
          <a:prstGeom prst="rect">
            <a:avLst/>
          </a:prstGeom>
        </p:spPr>
        <p:txBody>
          <a:bodyPr>
            <a:normAutofit/>
          </a:bodyPr>
          <a:lstStyle>
            <a:lvl1pPr marL="0" indent="0">
              <a:buFontTx/>
              <a:buNone/>
              <a:defRPr sz="2800" b="0">
                <a:solidFill>
                  <a:schemeClr val="accent1"/>
                </a:solidFill>
                <a:latin typeface="+mn-lt"/>
              </a:defRPr>
            </a:lvl1pPr>
            <a:lvl2pPr marL="457200" indent="0" algn="l">
              <a:buNone/>
              <a:defRPr sz="2800" b="0">
                <a:solidFill>
                  <a:schemeClr val="accent1"/>
                </a:solidFill>
                <a:latin typeface="+mn-lt"/>
              </a:defRPr>
            </a:lvl2pPr>
            <a:lvl3pPr marL="914400" indent="0">
              <a:buNone/>
              <a:defRPr sz="3600" b="1">
                <a:solidFill>
                  <a:schemeClr val="accent1"/>
                </a:solidFill>
                <a:latin typeface="+mn-lt"/>
              </a:defRPr>
            </a:lvl3pPr>
            <a:lvl4pPr>
              <a:defRPr sz="3600" b="1">
                <a:solidFill>
                  <a:schemeClr val="accent1"/>
                </a:solidFill>
                <a:latin typeface="+mn-lt"/>
              </a:defRPr>
            </a:lvl4pPr>
            <a:lvl5pPr>
              <a:defRPr sz="3600" b="1">
                <a:solidFill>
                  <a:schemeClr val="accent1"/>
                </a:solidFill>
                <a:latin typeface="+mn-lt"/>
              </a:defRPr>
            </a:lvl5pPr>
          </a:lstStyle>
          <a:p>
            <a:pPr lvl="0"/>
            <a:r>
              <a:rPr lang="fr-FR" dirty="0"/>
              <a:t>Sous-titre optionnel</a:t>
            </a:r>
          </a:p>
        </p:txBody>
      </p:sp>
    </p:spTree>
    <p:extLst>
      <p:ext uri="{BB962C8B-B14F-4D97-AF65-F5344CB8AC3E}">
        <p14:creationId xmlns:p14="http://schemas.microsoft.com/office/powerpoint/2010/main" val="3208274224"/>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ntercalaire photo">
    <p:spTree>
      <p:nvGrpSpPr>
        <p:cNvPr id="1" name=""/>
        <p:cNvGrpSpPr/>
        <p:nvPr/>
      </p:nvGrpSpPr>
      <p:grpSpPr>
        <a:xfrm>
          <a:off x="0" y="0"/>
          <a:ext cx="0" cy="0"/>
          <a:chOff x="0" y="0"/>
          <a:chExt cx="0" cy="0"/>
        </a:xfrm>
      </p:grpSpPr>
      <p:pic>
        <p:nvPicPr>
          <p:cNvPr id="19" name="Image 18">
            <a:extLst>
              <a:ext uri="{FF2B5EF4-FFF2-40B4-BE49-F238E27FC236}">
                <a16:creationId xmlns:a16="http://schemas.microsoft.com/office/drawing/2014/main" id="{756537F9-F593-CD90-48F1-6AD5A2CDC0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9144000" cy="6858000"/>
          </a:xfrm>
          <a:prstGeom prst="rect">
            <a:avLst/>
          </a:prstGeom>
        </p:spPr>
      </p:pic>
      <p:pic>
        <p:nvPicPr>
          <p:cNvPr id="3" name="Graphique 2">
            <a:extLst>
              <a:ext uri="{FF2B5EF4-FFF2-40B4-BE49-F238E27FC236}">
                <a16:creationId xmlns:a16="http://schemas.microsoft.com/office/drawing/2014/main" id="{AAC11546-0D9B-597C-0B4F-0A63E53D1EBA}"/>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7115139" y="-15570"/>
            <a:ext cx="5065399" cy="6889142"/>
          </a:xfrm>
          <a:prstGeom prst="rect">
            <a:avLst/>
          </a:prstGeom>
        </p:spPr>
      </p:pic>
      <p:grpSp>
        <p:nvGrpSpPr>
          <p:cNvPr id="6" name="Groupe 5">
            <a:extLst>
              <a:ext uri="{FF2B5EF4-FFF2-40B4-BE49-F238E27FC236}">
                <a16:creationId xmlns:a16="http://schemas.microsoft.com/office/drawing/2014/main" id="{50707A88-81F6-7390-085D-0F497FCB26E2}"/>
              </a:ext>
            </a:extLst>
          </p:cNvPr>
          <p:cNvGrpSpPr/>
          <p:nvPr userDrawn="1"/>
        </p:nvGrpSpPr>
        <p:grpSpPr>
          <a:xfrm>
            <a:off x="5009307" y="3853279"/>
            <a:ext cx="2545438" cy="3009901"/>
            <a:chOff x="3993307" y="3848100"/>
            <a:chExt cx="2545438" cy="3009901"/>
          </a:xfrm>
        </p:grpSpPr>
        <p:pic>
          <p:nvPicPr>
            <p:cNvPr id="7" name="Graphique 6">
              <a:extLst>
                <a:ext uri="{FF2B5EF4-FFF2-40B4-BE49-F238E27FC236}">
                  <a16:creationId xmlns:a16="http://schemas.microsoft.com/office/drawing/2014/main" id="{C5183747-C7CB-2FE8-8EF6-0F6A40A2C5F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203595" y="5704957"/>
              <a:ext cx="1327342" cy="1153044"/>
            </a:xfrm>
            <a:prstGeom prst="rect">
              <a:avLst/>
            </a:prstGeom>
          </p:spPr>
        </p:pic>
        <p:pic>
          <p:nvPicPr>
            <p:cNvPr id="9" name="Graphique 8">
              <a:extLst>
                <a:ext uri="{FF2B5EF4-FFF2-40B4-BE49-F238E27FC236}">
                  <a16:creationId xmlns:a16="http://schemas.microsoft.com/office/drawing/2014/main" id="{112276E3-9689-BDA4-B6DA-0F48F57DE60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964932" y="5497273"/>
              <a:ext cx="321128" cy="228599"/>
            </a:xfrm>
            <a:prstGeom prst="rect">
              <a:avLst/>
            </a:prstGeom>
          </p:spPr>
        </p:pic>
        <p:pic>
          <p:nvPicPr>
            <p:cNvPr id="10" name="Graphique 9">
              <a:extLst>
                <a:ext uri="{FF2B5EF4-FFF2-40B4-BE49-F238E27FC236}">
                  <a16:creationId xmlns:a16="http://schemas.microsoft.com/office/drawing/2014/main" id="{93805FA8-DCFF-2ED5-CAD2-8AB08FC87B0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969272" y="3848100"/>
              <a:ext cx="505489" cy="606587"/>
            </a:xfrm>
            <a:prstGeom prst="rect">
              <a:avLst/>
            </a:prstGeom>
          </p:spPr>
        </p:pic>
        <p:pic>
          <p:nvPicPr>
            <p:cNvPr id="11" name="Graphique 10">
              <a:extLst>
                <a:ext uri="{FF2B5EF4-FFF2-40B4-BE49-F238E27FC236}">
                  <a16:creationId xmlns:a16="http://schemas.microsoft.com/office/drawing/2014/main" id="{5ADC56D3-E8F0-0411-5EA6-09A3B25CA20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116977" y="4515182"/>
              <a:ext cx="421768" cy="349049"/>
            </a:xfrm>
            <a:prstGeom prst="rect">
              <a:avLst/>
            </a:prstGeom>
          </p:spPr>
        </p:pic>
        <p:pic>
          <p:nvPicPr>
            <p:cNvPr id="14" name="Graphique 13">
              <a:extLst>
                <a:ext uri="{FF2B5EF4-FFF2-40B4-BE49-F238E27FC236}">
                  <a16:creationId xmlns:a16="http://schemas.microsoft.com/office/drawing/2014/main" id="{40474EBB-5E6C-755A-9835-F0BE08D4A487}"/>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738929" y="6513359"/>
              <a:ext cx="268446" cy="268446"/>
            </a:xfrm>
            <a:prstGeom prst="rect">
              <a:avLst/>
            </a:prstGeom>
          </p:spPr>
        </p:pic>
        <p:pic>
          <p:nvPicPr>
            <p:cNvPr id="16" name="Graphique 15">
              <a:extLst>
                <a:ext uri="{FF2B5EF4-FFF2-40B4-BE49-F238E27FC236}">
                  <a16:creationId xmlns:a16="http://schemas.microsoft.com/office/drawing/2014/main" id="{181D9621-26EF-6522-6CE8-299BCA89324D}"/>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4989319" y="6368285"/>
              <a:ext cx="135547" cy="135547"/>
            </a:xfrm>
            <a:prstGeom prst="rect">
              <a:avLst/>
            </a:prstGeom>
          </p:spPr>
        </p:pic>
        <p:pic>
          <p:nvPicPr>
            <p:cNvPr id="17" name="Graphique 16">
              <a:extLst>
                <a:ext uri="{FF2B5EF4-FFF2-40B4-BE49-F238E27FC236}">
                  <a16:creationId xmlns:a16="http://schemas.microsoft.com/office/drawing/2014/main" id="{F0794724-06FB-10FD-C4DC-848F31254ADE}"/>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993307" y="5049683"/>
              <a:ext cx="1466850" cy="1028700"/>
            </a:xfrm>
            <a:prstGeom prst="rect">
              <a:avLst/>
            </a:prstGeom>
          </p:spPr>
        </p:pic>
        <p:pic>
          <p:nvPicPr>
            <p:cNvPr id="18" name="Graphique 17">
              <a:extLst>
                <a:ext uri="{FF2B5EF4-FFF2-40B4-BE49-F238E27FC236}">
                  <a16:creationId xmlns:a16="http://schemas.microsoft.com/office/drawing/2014/main" id="{3809BC12-2C95-0201-B840-6165654C92F6}"/>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5464472" y="4823561"/>
              <a:ext cx="505490" cy="506699"/>
            </a:xfrm>
            <a:prstGeom prst="rect">
              <a:avLst/>
            </a:prstGeom>
          </p:spPr>
        </p:pic>
      </p:grpSp>
      <p:sp>
        <p:nvSpPr>
          <p:cNvPr id="2" name="Titre 1">
            <a:extLst>
              <a:ext uri="{FF2B5EF4-FFF2-40B4-BE49-F238E27FC236}">
                <a16:creationId xmlns:a16="http://schemas.microsoft.com/office/drawing/2014/main" id="{424B36DF-F905-488F-9C60-9748B4390F33}"/>
              </a:ext>
            </a:extLst>
          </p:cNvPr>
          <p:cNvSpPr>
            <a:spLocks noGrp="1"/>
          </p:cNvSpPr>
          <p:nvPr>
            <p:ph type="title" hasCustomPrompt="1"/>
          </p:nvPr>
        </p:nvSpPr>
        <p:spPr>
          <a:xfrm>
            <a:off x="7803573" y="335281"/>
            <a:ext cx="3929842" cy="1790934"/>
          </a:xfrm>
          <a:prstGeom prst="rect">
            <a:avLst/>
          </a:prstGeom>
        </p:spPr>
        <p:txBody>
          <a:bodyPr anchor="b"/>
          <a:lstStyle>
            <a:lvl1pPr algn="r">
              <a:defRPr sz="3600"/>
            </a:lvl1pPr>
          </a:lstStyle>
          <a:p>
            <a:r>
              <a:rPr lang="fr-FR" dirty="0"/>
              <a:t>Titre court</a:t>
            </a:r>
          </a:p>
        </p:txBody>
      </p:sp>
      <p:cxnSp>
        <p:nvCxnSpPr>
          <p:cNvPr id="12" name="Connecteur droit 11">
            <a:extLst>
              <a:ext uri="{FF2B5EF4-FFF2-40B4-BE49-F238E27FC236}">
                <a16:creationId xmlns:a16="http://schemas.microsoft.com/office/drawing/2014/main" id="{B2668571-DC6D-4DDC-B61F-6BCE7F262850}"/>
              </a:ext>
            </a:extLst>
          </p:cNvPr>
          <p:cNvCxnSpPr>
            <a:cxnSpLocks/>
          </p:cNvCxnSpPr>
          <p:nvPr userDrawn="1"/>
        </p:nvCxnSpPr>
        <p:spPr>
          <a:xfrm flipH="1">
            <a:off x="11193088" y="2466109"/>
            <a:ext cx="540327" cy="0"/>
          </a:xfrm>
          <a:prstGeom prst="line">
            <a:avLst/>
          </a:prstGeom>
          <a:ln w="28575">
            <a:solidFill>
              <a:srgbClr val="11B7D7"/>
            </a:solidFill>
          </a:ln>
        </p:spPr>
        <p:style>
          <a:lnRef idx="1">
            <a:schemeClr val="accent1"/>
          </a:lnRef>
          <a:fillRef idx="0">
            <a:schemeClr val="accent1"/>
          </a:fillRef>
          <a:effectRef idx="0">
            <a:schemeClr val="accent1"/>
          </a:effectRef>
          <a:fontRef idx="minor">
            <a:schemeClr val="tx1"/>
          </a:fontRef>
        </p:style>
      </p:cxnSp>
      <p:sp>
        <p:nvSpPr>
          <p:cNvPr id="13" name="Espace réservé du texte 3">
            <a:extLst>
              <a:ext uri="{FF2B5EF4-FFF2-40B4-BE49-F238E27FC236}">
                <a16:creationId xmlns:a16="http://schemas.microsoft.com/office/drawing/2014/main" id="{8C22D8EE-1FF6-44CF-B60B-26A625DB87E8}"/>
              </a:ext>
            </a:extLst>
          </p:cNvPr>
          <p:cNvSpPr>
            <a:spLocks noGrp="1"/>
          </p:cNvSpPr>
          <p:nvPr>
            <p:ph type="body" sz="half" idx="2"/>
          </p:nvPr>
        </p:nvSpPr>
        <p:spPr>
          <a:xfrm>
            <a:off x="7803571" y="2631367"/>
            <a:ext cx="3929843" cy="1790933"/>
          </a:xfrm>
          <a:prstGeom prst="rect">
            <a:avLst/>
          </a:prstGeom>
        </p:spPr>
        <p:txBody>
          <a:bodyPr numCol="1">
            <a:normAutofit/>
          </a:bodyPr>
          <a:lstStyle>
            <a:lvl1pPr marL="0" indent="0" algn="r">
              <a:buNone/>
              <a:defRPr sz="1800">
                <a:solidFill>
                  <a:srgbClr val="004F74"/>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15" name="Espace réservé du texte 3">
            <a:extLst>
              <a:ext uri="{FF2B5EF4-FFF2-40B4-BE49-F238E27FC236}">
                <a16:creationId xmlns:a16="http://schemas.microsoft.com/office/drawing/2014/main" id="{B80290B2-9270-4D22-9B94-1D9FD31CA87D}"/>
              </a:ext>
            </a:extLst>
          </p:cNvPr>
          <p:cNvSpPr>
            <a:spLocks noGrp="1"/>
          </p:cNvSpPr>
          <p:nvPr>
            <p:ph type="body" sz="half" idx="13"/>
          </p:nvPr>
        </p:nvSpPr>
        <p:spPr>
          <a:xfrm>
            <a:off x="8193727" y="4685901"/>
            <a:ext cx="3539688" cy="2005844"/>
          </a:xfrm>
          <a:prstGeom prst="rect">
            <a:avLst/>
          </a:prstGeom>
        </p:spPr>
        <p:txBody>
          <a:bodyPr numCol="1">
            <a:normAutofit/>
          </a:bodyPr>
          <a:lstStyle>
            <a:lvl1pPr marL="0" indent="0" algn="r">
              <a:buNone/>
              <a:defRPr sz="1800">
                <a:solidFill>
                  <a:srgbClr val="12B7E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Tree>
    <p:extLst>
      <p:ext uri="{BB962C8B-B14F-4D97-AF65-F5344CB8AC3E}">
        <p14:creationId xmlns:p14="http://schemas.microsoft.com/office/powerpoint/2010/main" val="1102849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Intercalaire - Bleu F">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6411918-2E1D-4B91-9C4A-CEB14E03870E}"/>
              </a:ext>
            </a:extLst>
          </p:cNvPr>
          <p:cNvSpPr/>
          <p:nvPr/>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fr-FR" dirty="0">
              <a:solidFill>
                <a:prstClr val="white"/>
              </a:solidFill>
            </a:endParaRPr>
          </a:p>
        </p:txBody>
      </p:sp>
      <p:sp>
        <p:nvSpPr>
          <p:cNvPr id="2" name="Titre 1"/>
          <p:cNvSpPr>
            <a:spLocks noGrp="1"/>
          </p:cNvSpPr>
          <p:nvPr>
            <p:ph type="ctrTitle" hasCustomPrompt="1"/>
          </p:nvPr>
        </p:nvSpPr>
        <p:spPr>
          <a:xfrm>
            <a:off x="319595" y="1742951"/>
            <a:ext cx="11540971" cy="1686049"/>
          </a:xfrm>
        </p:spPr>
        <p:txBody>
          <a:bodyPr anchor="b"/>
          <a:lstStyle>
            <a:lvl1pPr algn="ctr">
              <a:defRPr sz="3600" b="1">
                <a:solidFill>
                  <a:schemeClr val="bg1"/>
                </a:solidFill>
              </a:defRPr>
            </a:lvl1pPr>
          </a:lstStyle>
          <a:p>
            <a:r>
              <a:rPr lang="fr-FR" dirty="0"/>
              <a:t>Insérez votre titre</a:t>
            </a:r>
          </a:p>
        </p:txBody>
      </p:sp>
      <p:sp>
        <p:nvSpPr>
          <p:cNvPr id="3" name="Sous-titre 2"/>
          <p:cNvSpPr>
            <a:spLocks noGrp="1"/>
          </p:cNvSpPr>
          <p:nvPr>
            <p:ph type="subTitle" idx="1" hasCustomPrompt="1"/>
          </p:nvPr>
        </p:nvSpPr>
        <p:spPr>
          <a:xfrm>
            <a:off x="319595" y="3886200"/>
            <a:ext cx="11540971" cy="1752600"/>
          </a:xfrm>
          <a:prstGeom prst="rect">
            <a:avLst/>
          </a:prstGeom>
        </p:spPr>
        <p:txBody>
          <a:bodyPr>
            <a:normAutofit/>
          </a:bodyPr>
          <a:lstStyle>
            <a:lvl1pPr marL="0" indent="0" algn="ctr">
              <a:buNone/>
              <a:defRPr sz="2800" b="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dirty="0"/>
              <a:t>Insérez un sous-titre optionnel</a:t>
            </a:r>
          </a:p>
        </p:txBody>
      </p:sp>
    </p:spTree>
    <p:extLst>
      <p:ext uri="{BB962C8B-B14F-4D97-AF65-F5344CB8AC3E}">
        <p14:creationId xmlns:p14="http://schemas.microsoft.com/office/powerpoint/2010/main" val="3642008929"/>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e 1/3 - Visuel 2/3 ">
    <p:spTree>
      <p:nvGrpSpPr>
        <p:cNvPr id="1" name=""/>
        <p:cNvGrpSpPr/>
        <p:nvPr/>
      </p:nvGrpSpPr>
      <p:grpSpPr>
        <a:xfrm>
          <a:off x="0" y="0"/>
          <a:ext cx="0" cy="0"/>
          <a:chOff x="0" y="0"/>
          <a:chExt cx="0" cy="0"/>
        </a:xfrm>
      </p:grpSpPr>
      <p:sp>
        <p:nvSpPr>
          <p:cNvPr id="17" name="Espace réservé du texte 16">
            <a:extLst>
              <a:ext uri="{FF2B5EF4-FFF2-40B4-BE49-F238E27FC236}">
                <a16:creationId xmlns:a16="http://schemas.microsoft.com/office/drawing/2014/main" id="{6A5EBE37-C94B-997A-DCC4-F32D9DAFA93C}"/>
              </a:ext>
            </a:extLst>
          </p:cNvPr>
          <p:cNvSpPr>
            <a:spLocks noGrp="1"/>
          </p:cNvSpPr>
          <p:nvPr>
            <p:ph type="body" sz="quarter" idx="13" hasCustomPrompt="1"/>
          </p:nvPr>
        </p:nvSpPr>
        <p:spPr>
          <a:xfrm>
            <a:off x="301826" y="310719"/>
            <a:ext cx="3629656" cy="1975280"/>
          </a:xfrm>
        </p:spPr>
        <p:txBody>
          <a:bodyPr anchor="b">
            <a:normAutofit/>
          </a:bodyPr>
          <a:lstStyle>
            <a:lvl1pPr algn="r">
              <a:defRPr sz="2800">
                <a:solidFill>
                  <a:schemeClr val="tx2"/>
                </a:solidFill>
              </a:defRPr>
            </a:lvl1pPr>
            <a:lvl2pPr algn="r">
              <a:defRPr/>
            </a:lvl2pPr>
            <a:lvl3pPr algn="r">
              <a:defRPr/>
            </a:lvl3pPr>
            <a:lvl4pPr algn="r">
              <a:defRPr/>
            </a:lvl4pPr>
            <a:lvl5pPr algn="r">
              <a:defRPr/>
            </a:lvl5pPr>
          </a:lstStyle>
          <a:p>
            <a:pPr lvl="0"/>
            <a:r>
              <a:rPr lang="fr-FR" dirty="0"/>
              <a:t>Cliquez pour ajouter un titre descriptif, en lien avec votre image importée</a:t>
            </a:r>
          </a:p>
        </p:txBody>
      </p:sp>
      <p:sp>
        <p:nvSpPr>
          <p:cNvPr id="8" name="Espace réservé pour une image  7">
            <a:extLst>
              <a:ext uri="{FF2B5EF4-FFF2-40B4-BE49-F238E27FC236}">
                <a16:creationId xmlns:a16="http://schemas.microsoft.com/office/drawing/2014/main" id="{BBE2108B-F093-88C2-215B-D91673915309}"/>
              </a:ext>
            </a:extLst>
          </p:cNvPr>
          <p:cNvSpPr>
            <a:spLocks noGrp="1"/>
          </p:cNvSpPr>
          <p:nvPr>
            <p:ph type="pic" sz="quarter" idx="14"/>
          </p:nvPr>
        </p:nvSpPr>
        <p:spPr>
          <a:xfrm>
            <a:off x="4086688" y="0"/>
            <a:ext cx="8105312" cy="5981698"/>
          </a:xfrm>
        </p:spPr>
        <p:txBody>
          <a:bodyPr anchor="ctr"/>
          <a:lstStyle>
            <a:lvl1pPr algn="ctr">
              <a:defRPr/>
            </a:lvl1pPr>
          </a:lstStyle>
          <a:p>
            <a:r>
              <a:rPr lang="fr-FR" dirty="0"/>
              <a:t>Cliquez sur l'icône pour ajouter une image</a:t>
            </a:r>
          </a:p>
        </p:txBody>
      </p:sp>
      <p:sp>
        <p:nvSpPr>
          <p:cNvPr id="2" name="Espace réservé de la date 3">
            <a:extLst>
              <a:ext uri="{FF2B5EF4-FFF2-40B4-BE49-F238E27FC236}">
                <a16:creationId xmlns:a16="http://schemas.microsoft.com/office/drawing/2014/main" id="{4D98A612-5A67-1CAB-D3E2-0150E74DFD7B}"/>
              </a:ext>
            </a:extLst>
          </p:cNvPr>
          <p:cNvSpPr>
            <a:spLocks noGrp="1"/>
          </p:cNvSpPr>
          <p:nvPr>
            <p:ph type="dt" sz="half" idx="10"/>
          </p:nvPr>
        </p:nvSpPr>
        <p:spPr>
          <a:xfrm>
            <a:off x="1215227" y="6245225"/>
            <a:ext cx="901427" cy="365125"/>
          </a:xfrm>
        </p:spPr>
        <p:txBody>
          <a:bodyPr/>
          <a:lstStyle>
            <a:lvl1pPr>
              <a:defRPr/>
            </a:lvl1pPr>
          </a:lstStyle>
          <a:p>
            <a:fld id="{1F6F172F-F370-4097-9A06-62A2F0D20869}" type="datetimeFigureOut">
              <a:rPr lang="fr-FR" smtClean="0"/>
              <a:t>27/03/2025</a:t>
            </a:fld>
            <a:endParaRPr lang="fr-FR" dirty="0"/>
          </a:p>
        </p:txBody>
      </p:sp>
      <p:sp>
        <p:nvSpPr>
          <p:cNvPr id="4" name="Espace réservé du pied de page 4">
            <a:extLst>
              <a:ext uri="{FF2B5EF4-FFF2-40B4-BE49-F238E27FC236}">
                <a16:creationId xmlns:a16="http://schemas.microsoft.com/office/drawing/2014/main" id="{AD601ECB-E733-40F7-7E3A-FF842F26CBFA}"/>
              </a:ext>
            </a:extLst>
          </p:cNvPr>
          <p:cNvSpPr>
            <a:spLocks noGrp="1"/>
          </p:cNvSpPr>
          <p:nvPr>
            <p:ph type="ftr" sz="quarter" idx="11"/>
          </p:nvPr>
        </p:nvSpPr>
        <p:spPr>
          <a:xfrm>
            <a:off x="2247886" y="6245225"/>
            <a:ext cx="9074049" cy="365125"/>
          </a:xfrm>
        </p:spPr>
        <p:txBody>
          <a:bodyPr/>
          <a:lstStyle>
            <a:lvl1pPr>
              <a:defRPr/>
            </a:lvl1pPr>
          </a:lstStyle>
          <a:p>
            <a:endParaRPr lang="fr-FR" dirty="0"/>
          </a:p>
        </p:txBody>
      </p:sp>
      <p:sp>
        <p:nvSpPr>
          <p:cNvPr id="3" name="Espace réservé du numéro de diapositive 5">
            <a:extLst>
              <a:ext uri="{FF2B5EF4-FFF2-40B4-BE49-F238E27FC236}">
                <a16:creationId xmlns:a16="http://schemas.microsoft.com/office/drawing/2014/main" id="{6D58381D-3716-4E04-D8FA-A75463720590}"/>
              </a:ext>
            </a:extLst>
          </p:cNvPr>
          <p:cNvSpPr>
            <a:spLocks noGrp="1"/>
          </p:cNvSpPr>
          <p:nvPr>
            <p:ph type="sldNum" sz="quarter" idx="12"/>
          </p:nvPr>
        </p:nvSpPr>
        <p:spPr>
          <a:xfrm>
            <a:off x="11321936" y="6245225"/>
            <a:ext cx="556952" cy="365125"/>
          </a:xfrm>
          <a:prstGeom prst="rect">
            <a:avLst/>
          </a:prstGeom>
        </p:spPr>
        <p:txBody>
          <a:bodyPr/>
          <a:lstStyle>
            <a:lvl1pPr>
              <a:defRPr/>
            </a:lvl1pPr>
          </a:lstStyle>
          <a:p>
            <a:r>
              <a:rPr lang="fr-FR" dirty="0">
                <a:solidFill>
                  <a:schemeClr val="accent4"/>
                </a:solidFill>
              </a:rPr>
              <a:t>/</a:t>
            </a:r>
            <a:r>
              <a:rPr lang="fr-FR" dirty="0"/>
              <a:t> </a:t>
            </a:r>
            <a:fld id="{42FFE72E-DF24-45F5-8C36-B46B3F2DC258}" type="slidenum">
              <a:rPr lang="fr-FR" smtClean="0">
                <a:ea typeface="Open Sans" panose="020B0606030504020204" pitchFamily="34" charset="0"/>
                <a:cs typeface="Open Sans" panose="020B0606030504020204" pitchFamily="34" charset="0"/>
              </a:rPr>
              <a:pPr/>
              <a:t>‹N°›</a:t>
            </a:fld>
            <a:endParaRPr lang="fr-FR" dirty="0">
              <a:ea typeface="Open Sans" panose="020B0606030504020204" pitchFamily="34" charset="0"/>
              <a:cs typeface="Open Sans" panose="020B0606030504020204" pitchFamily="34" charset="0"/>
            </a:endParaRPr>
          </a:p>
        </p:txBody>
      </p:sp>
      <p:cxnSp>
        <p:nvCxnSpPr>
          <p:cNvPr id="5" name="Connecteur droit 4">
            <a:extLst>
              <a:ext uri="{FF2B5EF4-FFF2-40B4-BE49-F238E27FC236}">
                <a16:creationId xmlns:a16="http://schemas.microsoft.com/office/drawing/2014/main" id="{6FE46330-3D13-8412-9B52-6B6254E86452}"/>
              </a:ext>
            </a:extLst>
          </p:cNvPr>
          <p:cNvCxnSpPr/>
          <p:nvPr userDrawn="1"/>
        </p:nvCxnSpPr>
        <p:spPr>
          <a:xfrm>
            <a:off x="3272697" y="2473349"/>
            <a:ext cx="523702" cy="0"/>
          </a:xfrm>
          <a:prstGeom prst="line">
            <a:avLst/>
          </a:prstGeom>
          <a:ln w="28575" cap="sq">
            <a:solidFill>
              <a:schemeClr val="accent4"/>
            </a:solidFill>
          </a:ln>
        </p:spPr>
        <p:style>
          <a:lnRef idx="1">
            <a:schemeClr val="accent1"/>
          </a:lnRef>
          <a:fillRef idx="0">
            <a:schemeClr val="accent1"/>
          </a:fillRef>
          <a:effectRef idx="0">
            <a:schemeClr val="accent1"/>
          </a:effectRef>
          <a:fontRef idx="minor">
            <a:schemeClr val="tx1"/>
          </a:fontRef>
        </p:style>
      </p:cxnSp>
      <p:sp>
        <p:nvSpPr>
          <p:cNvPr id="6" name="Espace réservé du texte 3">
            <a:extLst>
              <a:ext uri="{FF2B5EF4-FFF2-40B4-BE49-F238E27FC236}">
                <a16:creationId xmlns:a16="http://schemas.microsoft.com/office/drawing/2014/main" id="{32665C70-1C0E-3025-8C36-26A5A99D8055}"/>
              </a:ext>
            </a:extLst>
          </p:cNvPr>
          <p:cNvSpPr>
            <a:spLocks noGrp="1"/>
          </p:cNvSpPr>
          <p:nvPr>
            <p:ph type="body" sz="half" idx="2"/>
          </p:nvPr>
        </p:nvSpPr>
        <p:spPr>
          <a:xfrm>
            <a:off x="301827" y="2656064"/>
            <a:ext cx="3629656" cy="3325632"/>
          </a:xfrm>
          <a:prstGeom prst="rect">
            <a:avLst/>
          </a:prstGeom>
        </p:spPr>
        <p:txBody>
          <a:bodyPr numCol="1">
            <a:normAutofit/>
          </a:bodyPr>
          <a:lstStyle>
            <a:lvl1pPr marL="0" indent="0" algn="r">
              <a:buNone/>
              <a:defRPr sz="1800">
                <a:solidFill>
                  <a:srgbClr val="004F74"/>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Tree>
    <p:extLst>
      <p:ext uri="{BB962C8B-B14F-4D97-AF65-F5344CB8AC3E}">
        <p14:creationId xmlns:p14="http://schemas.microsoft.com/office/powerpoint/2010/main" val="2131733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u 2 colonne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72B68D-F3B1-4393-A927-CFEF0BBA7C75}"/>
              </a:ext>
            </a:extLst>
          </p:cNvPr>
          <p:cNvSpPr>
            <a:spLocks noGrp="1"/>
          </p:cNvSpPr>
          <p:nvPr>
            <p:ph type="title" hasCustomPrompt="1"/>
          </p:nvPr>
        </p:nvSpPr>
        <p:spPr>
          <a:xfrm>
            <a:off x="455816" y="730250"/>
            <a:ext cx="10897984" cy="1325563"/>
          </a:xfrm>
          <a:prstGeom prst="rect">
            <a:avLst/>
          </a:prstGeom>
        </p:spPr>
        <p:txBody>
          <a:bodyPr anchor="ctr"/>
          <a:lstStyle>
            <a:lvl1pPr algn="l">
              <a:defRPr sz="3600"/>
            </a:lvl1pPr>
          </a:lstStyle>
          <a:p>
            <a:r>
              <a:rPr lang="fr-FR" dirty="0"/>
              <a:t>Titre de la diapositive</a:t>
            </a:r>
          </a:p>
        </p:txBody>
      </p:sp>
      <p:cxnSp>
        <p:nvCxnSpPr>
          <p:cNvPr id="10" name="Connecteur droit 9">
            <a:extLst>
              <a:ext uri="{FF2B5EF4-FFF2-40B4-BE49-F238E27FC236}">
                <a16:creationId xmlns:a16="http://schemas.microsoft.com/office/drawing/2014/main" id="{5CD503E8-CDF1-40F7-B361-41D44E7CEB94}"/>
              </a:ext>
            </a:extLst>
          </p:cNvPr>
          <p:cNvCxnSpPr/>
          <p:nvPr userDrawn="1"/>
        </p:nvCxnSpPr>
        <p:spPr>
          <a:xfrm flipH="1">
            <a:off x="526153" y="2955491"/>
            <a:ext cx="540327"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12" name="Espace réservé du texte 3">
            <a:extLst>
              <a:ext uri="{FF2B5EF4-FFF2-40B4-BE49-F238E27FC236}">
                <a16:creationId xmlns:a16="http://schemas.microsoft.com/office/drawing/2014/main" id="{72731EC2-EDFB-4F89-B1F4-AC694207193C}"/>
              </a:ext>
            </a:extLst>
          </p:cNvPr>
          <p:cNvSpPr>
            <a:spLocks noGrp="1"/>
          </p:cNvSpPr>
          <p:nvPr>
            <p:ph type="body" sz="half" idx="2"/>
          </p:nvPr>
        </p:nvSpPr>
        <p:spPr>
          <a:xfrm>
            <a:off x="455815" y="3150380"/>
            <a:ext cx="10897985" cy="2847988"/>
          </a:xfrm>
          <a:prstGeom prst="rect">
            <a:avLst/>
          </a:prstGeom>
          <a:solidFill>
            <a:schemeClr val="bg1"/>
          </a:solidFill>
        </p:spPr>
        <p:txBody>
          <a:bodyPr numCol="2" spcCol="360000">
            <a:normAutofit/>
          </a:bodyPr>
          <a:lstStyle>
            <a:lvl1pPr marL="0" indent="0" algn="just">
              <a:buNone/>
              <a:defRPr sz="1800">
                <a:solidFill>
                  <a:srgbClr val="12B7E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17" name="Espace réservé du texte 16">
            <a:extLst>
              <a:ext uri="{FF2B5EF4-FFF2-40B4-BE49-F238E27FC236}">
                <a16:creationId xmlns:a16="http://schemas.microsoft.com/office/drawing/2014/main" id="{60E008AA-B70A-4CCC-A319-525C91DFED79}"/>
              </a:ext>
            </a:extLst>
          </p:cNvPr>
          <p:cNvSpPr>
            <a:spLocks noGrp="1"/>
          </p:cNvSpPr>
          <p:nvPr>
            <p:ph type="body" sz="quarter" idx="13" hasCustomPrompt="1"/>
          </p:nvPr>
        </p:nvSpPr>
        <p:spPr>
          <a:xfrm>
            <a:off x="455814" y="2398698"/>
            <a:ext cx="9383129" cy="393700"/>
          </a:xfrm>
          <a:prstGeom prst="rect">
            <a:avLst/>
          </a:prstGeom>
        </p:spPr>
        <p:txBody>
          <a:bodyPr/>
          <a:lstStyle>
            <a:lvl1pPr>
              <a:defRPr sz="2400">
                <a:solidFill>
                  <a:srgbClr val="004F74"/>
                </a:solidFill>
              </a:defRPr>
            </a:lvl1pPr>
          </a:lstStyle>
          <a:p>
            <a:pPr lvl="0"/>
            <a:r>
              <a:rPr lang="fr-FR" dirty="0"/>
              <a:t>Sous-titre</a:t>
            </a:r>
          </a:p>
        </p:txBody>
      </p:sp>
      <p:pic>
        <p:nvPicPr>
          <p:cNvPr id="6" name="Graphique 5">
            <a:extLst>
              <a:ext uri="{FF2B5EF4-FFF2-40B4-BE49-F238E27FC236}">
                <a16:creationId xmlns:a16="http://schemas.microsoft.com/office/drawing/2014/main" id="{5E43CA09-425F-323B-ECF0-DC3AA4E51B3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0800000">
            <a:off x="9982200" y="-24568"/>
            <a:ext cx="4353560" cy="5260551"/>
          </a:xfrm>
          <a:prstGeom prst="rect">
            <a:avLst/>
          </a:prstGeom>
        </p:spPr>
      </p:pic>
      <p:sp>
        <p:nvSpPr>
          <p:cNvPr id="4" name="Espace réservé de la date 3">
            <a:extLst>
              <a:ext uri="{FF2B5EF4-FFF2-40B4-BE49-F238E27FC236}">
                <a16:creationId xmlns:a16="http://schemas.microsoft.com/office/drawing/2014/main" id="{F9708903-11C9-DBBD-834F-91B84C9E35D3}"/>
              </a:ext>
            </a:extLst>
          </p:cNvPr>
          <p:cNvSpPr>
            <a:spLocks noGrp="1"/>
          </p:cNvSpPr>
          <p:nvPr>
            <p:ph type="dt" sz="half" idx="10"/>
          </p:nvPr>
        </p:nvSpPr>
        <p:spPr>
          <a:xfrm>
            <a:off x="1215227" y="6245225"/>
            <a:ext cx="901427" cy="365125"/>
          </a:xfrm>
        </p:spPr>
        <p:txBody>
          <a:bodyPr/>
          <a:lstStyle>
            <a:lvl1pPr>
              <a:defRPr/>
            </a:lvl1pPr>
          </a:lstStyle>
          <a:p>
            <a:fld id="{1F6F172F-F370-4097-9A06-62A2F0D20869}" type="datetimeFigureOut">
              <a:rPr lang="fr-FR" smtClean="0"/>
              <a:t>27/03/2025</a:t>
            </a:fld>
            <a:endParaRPr lang="fr-FR" dirty="0"/>
          </a:p>
        </p:txBody>
      </p:sp>
      <p:sp>
        <p:nvSpPr>
          <p:cNvPr id="7" name="Espace réservé du pied de page 4">
            <a:extLst>
              <a:ext uri="{FF2B5EF4-FFF2-40B4-BE49-F238E27FC236}">
                <a16:creationId xmlns:a16="http://schemas.microsoft.com/office/drawing/2014/main" id="{C919BFA7-0CB2-D724-37DC-2421FA1A0ABE}"/>
              </a:ext>
            </a:extLst>
          </p:cNvPr>
          <p:cNvSpPr>
            <a:spLocks noGrp="1"/>
          </p:cNvSpPr>
          <p:nvPr>
            <p:ph type="ftr" sz="quarter" idx="11"/>
          </p:nvPr>
        </p:nvSpPr>
        <p:spPr>
          <a:xfrm>
            <a:off x="2247886" y="6245225"/>
            <a:ext cx="9074049" cy="365125"/>
          </a:xfrm>
        </p:spPr>
        <p:txBody>
          <a:bodyPr/>
          <a:lstStyle>
            <a:lvl1pPr>
              <a:defRPr/>
            </a:lvl1pPr>
          </a:lstStyle>
          <a:p>
            <a:endParaRPr lang="fr-FR" dirty="0"/>
          </a:p>
        </p:txBody>
      </p:sp>
      <p:sp>
        <p:nvSpPr>
          <p:cNvPr id="8" name="Espace réservé du numéro de diapositive 5">
            <a:extLst>
              <a:ext uri="{FF2B5EF4-FFF2-40B4-BE49-F238E27FC236}">
                <a16:creationId xmlns:a16="http://schemas.microsoft.com/office/drawing/2014/main" id="{642EE926-18C7-A6BF-E682-EF4A759B9A7C}"/>
              </a:ext>
            </a:extLst>
          </p:cNvPr>
          <p:cNvSpPr>
            <a:spLocks noGrp="1"/>
          </p:cNvSpPr>
          <p:nvPr>
            <p:ph type="sldNum" sz="quarter" idx="12"/>
          </p:nvPr>
        </p:nvSpPr>
        <p:spPr>
          <a:xfrm>
            <a:off x="11321936" y="6245225"/>
            <a:ext cx="556952" cy="365125"/>
          </a:xfrm>
          <a:prstGeom prst="rect">
            <a:avLst/>
          </a:prstGeom>
        </p:spPr>
        <p:txBody>
          <a:bodyPr/>
          <a:lstStyle>
            <a:lvl1pPr>
              <a:defRPr/>
            </a:lvl1pPr>
          </a:lstStyle>
          <a:p>
            <a:r>
              <a:rPr lang="fr-FR" dirty="0">
                <a:solidFill>
                  <a:schemeClr val="accent4"/>
                </a:solidFill>
              </a:rPr>
              <a:t>/</a:t>
            </a:r>
            <a:r>
              <a:rPr lang="fr-FR" dirty="0"/>
              <a:t> </a:t>
            </a:r>
            <a:fld id="{42FFE72E-DF24-45F5-8C36-B46B3F2DC258}" type="slidenum">
              <a:rPr lang="fr-FR" smtClean="0">
                <a:ea typeface="Open Sans" panose="020B0606030504020204" pitchFamily="34" charset="0"/>
                <a:cs typeface="Open Sans" panose="020B0606030504020204" pitchFamily="34" charset="0"/>
              </a:rPr>
              <a:pPr/>
              <a:t>‹N°›</a:t>
            </a:fld>
            <a:endParaRPr lang="fr-FR" dirty="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78925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aison">
    <p:spTree>
      <p:nvGrpSpPr>
        <p:cNvPr id="1" name=""/>
        <p:cNvGrpSpPr/>
        <p:nvPr/>
      </p:nvGrpSpPr>
      <p:grpSpPr>
        <a:xfrm>
          <a:off x="0" y="0"/>
          <a:ext cx="0" cy="0"/>
          <a:chOff x="0" y="0"/>
          <a:chExt cx="0" cy="0"/>
        </a:xfrm>
      </p:grpSpPr>
      <p:pic>
        <p:nvPicPr>
          <p:cNvPr id="3" name="Graphique 2">
            <a:extLst>
              <a:ext uri="{FF2B5EF4-FFF2-40B4-BE49-F238E27FC236}">
                <a16:creationId xmlns:a16="http://schemas.microsoft.com/office/drawing/2014/main" id="{B6F7505A-2948-C140-61C1-981E78333E9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63164" y="0"/>
            <a:ext cx="3857671" cy="4678782"/>
          </a:xfrm>
          <a:prstGeom prst="rect">
            <a:avLst/>
          </a:prstGeom>
        </p:spPr>
      </p:pic>
      <p:sp>
        <p:nvSpPr>
          <p:cNvPr id="5" name="Espace réservé du texte 3">
            <a:extLst>
              <a:ext uri="{FF2B5EF4-FFF2-40B4-BE49-F238E27FC236}">
                <a16:creationId xmlns:a16="http://schemas.microsoft.com/office/drawing/2014/main" id="{82C6BD86-79D5-4F8B-A7C6-7009D83DD6EA}"/>
              </a:ext>
            </a:extLst>
          </p:cNvPr>
          <p:cNvSpPr>
            <a:spLocks noGrp="1"/>
          </p:cNvSpPr>
          <p:nvPr>
            <p:ph type="body" sz="half" idx="2"/>
          </p:nvPr>
        </p:nvSpPr>
        <p:spPr>
          <a:xfrm>
            <a:off x="455815" y="2730645"/>
            <a:ext cx="5492277" cy="3118581"/>
          </a:xfrm>
          <a:prstGeom prst="rect">
            <a:avLst/>
          </a:prstGeom>
        </p:spPr>
        <p:txBody>
          <a:bodyPr numCol="1">
            <a:normAutofit/>
          </a:bodyPr>
          <a:lstStyle>
            <a:lvl1pPr marL="0" indent="0">
              <a:buNone/>
              <a:defRPr sz="1800">
                <a:solidFill>
                  <a:srgbClr val="12B7E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6" name="Titre 1">
            <a:extLst>
              <a:ext uri="{FF2B5EF4-FFF2-40B4-BE49-F238E27FC236}">
                <a16:creationId xmlns:a16="http://schemas.microsoft.com/office/drawing/2014/main" id="{8890BF67-F9FA-421B-8BB3-4D86B2A29100}"/>
              </a:ext>
            </a:extLst>
          </p:cNvPr>
          <p:cNvSpPr>
            <a:spLocks noGrp="1"/>
          </p:cNvSpPr>
          <p:nvPr>
            <p:ph type="title" hasCustomPrompt="1"/>
          </p:nvPr>
        </p:nvSpPr>
        <p:spPr>
          <a:xfrm>
            <a:off x="455816" y="927154"/>
            <a:ext cx="11498808" cy="1068388"/>
          </a:xfrm>
          <a:prstGeom prst="rect">
            <a:avLst/>
          </a:prstGeom>
        </p:spPr>
        <p:txBody>
          <a:bodyPr anchor="ctr"/>
          <a:lstStyle>
            <a:lvl1pPr algn="l">
              <a:defRPr sz="3600"/>
            </a:lvl1pPr>
          </a:lstStyle>
          <a:p>
            <a:r>
              <a:rPr lang="fr-FR" dirty="0"/>
              <a:t>Titre de la diapositive</a:t>
            </a:r>
          </a:p>
        </p:txBody>
      </p:sp>
      <p:cxnSp>
        <p:nvCxnSpPr>
          <p:cNvPr id="8" name="Connecteur droit 7">
            <a:extLst>
              <a:ext uri="{FF2B5EF4-FFF2-40B4-BE49-F238E27FC236}">
                <a16:creationId xmlns:a16="http://schemas.microsoft.com/office/drawing/2014/main" id="{07E1F81E-D22F-4CFB-A80C-102F9EE46C99}"/>
              </a:ext>
            </a:extLst>
          </p:cNvPr>
          <p:cNvCxnSpPr/>
          <p:nvPr userDrawn="1"/>
        </p:nvCxnSpPr>
        <p:spPr>
          <a:xfrm flipH="1">
            <a:off x="455815" y="2466109"/>
            <a:ext cx="540327"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11" name="Espace réservé du texte 3">
            <a:extLst>
              <a:ext uri="{FF2B5EF4-FFF2-40B4-BE49-F238E27FC236}">
                <a16:creationId xmlns:a16="http://schemas.microsoft.com/office/drawing/2014/main" id="{2B7348E4-9964-4ED3-B0EC-6C2A5DDE9D2F}"/>
              </a:ext>
            </a:extLst>
          </p:cNvPr>
          <p:cNvSpPr>
            <a:spLocks noGrp="1"/>
          </p:cNvSpPr>
          <p:nvPr>
            <p:ph type="body" sz="half" idx="13"/>
          </p:nvPr>
        </p:nvSpPr>
        <p:spPr>
          <a:xfrm>
            <a:off x="6243910" y="2730009"/>
            <a:ext cx="5492277" cy="3118582"/>
          </a:xfrm>
          <a:prstGeom prst="rect">
            <a:avLst/>
          </a:prstGeom>
        </p:spPr>
        <p:txBody>
          <a:bodyPr numCol="1">
            <a:normAutofit/>
          </a:bodyPr>
          <a:lstStyle>
            <a:lvl1pPr marL="0" indent="0">
              <a:buNone/>
              <a:defRPr sz="1800">
                <a:solidFill>
                  <a:srgbClr val="004F74"/>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2" name="Espace réservé de la date 3">
            <a:extLst>
              <a:ext uri="{FF2B5EF4-FFF2-40B4-BE49-F238E27FC236}">
                <a16:creationId xmlns:a16="http://schemas.microsoft.com/office/drawing/2014/main" id="{F6C1EFE2-7C49-D89A-2022-DBE66072E8FA}"/>
              </a:ext>
            </a:extLst>
          </p:cNvPr>
          <p:cNvSpPr>
            <a:spLocks noGrp="1"/>
          </p:cNvSpPr>
          <p:nvPr>
            <p:ph type="dt" sz="half" idx="10"/>
          </p:nvPr>
        </p:nvSpPr>
        <p:spPr>
          <a:xfrm>
            <a:off x="1215227" y="6245225"/>
            <a:ext cx="901427" cy="365125"/>
          </a:xfrm>
        </p:spPr>
        <p:txBody>
          <a:bodyPr/>
          <a:lstStyle>
            <a:lvl1pPr>
              <a:defRPr/>
            </a:lvl1pPr>
          </a:lstStyle>
          <a:p>
            <a:fld id="{1F6F172F-F370-4097-9A06-62A2F0D20869}" type="datetimeFigureOut">
              <a:rPr lang="fr-FR" smtClean="0"/>
              <a:t>27/03/2025</a:t>
            </a:fld>
            <a:endParaRPr lang="fr-FR" dirty="0"/>
          </a:p>
        </p:txBody>
      </p:sp>
      <p:sp>
        <p:nvSpPr>
          <p:cNvPr id="4" name="Espace réservé du pied de page 4">
            <a:extLst>
              <a:ext uri="{FF2B5EF4-FFF2-40B4-BE49-F238E27FC236}">
                <a16:creationId xmlns:a16="http://schemas.microsoft.com/office/drawing/2014/main" id="{31BEFB9E-E527-332D-3AD6-FB4F068EAB06}"/>
              </a:ext>
            </a:extLst>
          </p:cNvPr>
          <p:cNvSpPr>
            <a:spLocks noGrp="1"/>
          </p:cNvSpPr>
          <p:nvPr>
            <p:ph type="ftr" sz="quarter" idx="11"/>
          </p:nvPr>
        </p:nvSpPr>
        <p:spPr>
          <a:xfrm>
            <a:off x="2247886" y="6245225"/>
            <a:ext cx="9074049" cy="365125"/>
          </a:xfrm>
        </p:spPr>
        <p:txBody>
          <a:bodyPr/>
          <a:lstStyle>
            <a:lvl1pPr>
              <a:defRPr/>
            </a:lvl1pPr>
          </a:lstStyle>
          <a:p>
            <a:endParaRPr lang="fr-FR" dirty="0"/>
          </a:p>
        </p:txBody>
      </p:sp>
      <p:sp>
        <p:nvSpPr>
          <p:cNvPr id="10" name="Espace réservé du numéro de diapositive 5">
            <a:extLst>
              <a:ext uri="{FF2B5EF4-FFF2-40B4-BE49-F238E27FC236}">
                <a16:creationId xmlns:a16="http://schemas.microsoft.com/office/drawing/2014/main" id="{C648985C-DCD1-C704-D04C-C2E9B696C7B4}"/>
              </a:ext>
            </a:extLst>
          </p:cNvPr>
          <p:cNvSpPr>
            <a:spLocks noGrp="1"/>
          </p:cNvSpPr>
          <p:nvPr>
            <p:ph type="sldNum" sz="quarter" idx="12"/>
          </p:nvPr>
        </p:nvSpPr>
        <p:spPr>
          <a:xfrm>
            <a:off x="11321936" y="6245225"/>
            <a:ext cx="556952" cy="365125"/>
          </a:xfrm>
          <a:prstGeom prst="rect">
            <a:avLst/>
          </a:prstGeom>
        </p:spPr>
        <p:txBody>
          <a:bodyPr/>
          <a:lstStyle>
            <a:lvl1pPr>
              <a:defRPr/>
            </a:lvl1pPr>
          </a:lstStyle>
          <a:p>
            <a:r>
              <a:rPr lang="fr-FR" dirty="0">
                <a:solidFill>
                  <a:schemeClr val="accent4"/>
                </a:solidFill>
              </a:rPr>
              <a:t>/</a:t>
            </a:r>
            <a:r>
              <a:rPr lang="fr-FR" dirty="0"/>
              <a:t> </a:t>
            </a:r>
            <a:fld id="{42FFE72E-DF24-45F5-8C36-B46B3F2DC258}" type="slidenum">
              <a:rPr lang="fr-FR" smtClean="0">
                <a:ea typeface="Open Sans" panose="020B0606030504020204" pitchFamily="34" charset="0"/>
                <a:cs typeface="Open Sans" panose="020B0606030504020204" pitchFamily="34" charset="0"/>
              </a:rPr>
              <a:pPr/>
              <a:t>‹N°›</a:t>
            </a:fld>
            <a:endParaRPr lang="fr-FR" dirty="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233001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Vierg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413DD3-0439-42D3-B4A8-080261DBBCB2}"/>
              </a:ext>
            </a:extLst>
          </p:cNvPr>
          <p:cNvSpPr/>
          <p:nvPr/>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fr-FR" dirty="0">
              <a:solidFill>
                <a:prstClr val="white"/>
              </a:solidFill>
            </a:endParaRPr>
          </a:p>
        </p:txBody>
      </p:sp>
    </p:spTree>
    <p:extLst>
      <p:ext uri="{BB962C8B-B14F-4D97-AF65-F5344CB8AC3E}">
        <p14:creationId xmlns:p14="http://schemas.microsoft.com/office/powerpoint/2010/main" val="32489999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Fin">
    <p:spTree>
      <p:nvGrpSpPr>
        <p:cNvPr id="1" name=""/>
        <p:cNvGrpSpPr/>
        <p:nvPr/>
      </p:nvGrpSpPr>
      <p:grpSpPr>
        <a:xfrm>
          <a:off x="0" y="0"/>
          <a:ext cx="0" cy="0"/>
          <a:chOff x="0" y="0"/>
          <a:chExt cx="0" cy="0"/>
        </a:xfrm>
      </p:grpSpPr>
      <p:sp>
        <p:nvSpPr>
          <p:cNvPr id="4" name="Rectangle 3"/>
          <p:cNvSpPr/>
          <p:nvPr userDrawn="1"/>
        </p:nvSpPr>
        <p:spPr>
          <a:xfrm>
            <a:off x="-1" y="6157732"/>
            <a:ext cx="1413391" cy="7002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8" name="Rectangle 7"/>
          <p:cNvSpPr/>
          <p:nvPr/>
        </p:nvSpPr>
        <p:spPr>
          <a:xfrm>
            <a:off x="1" y="1745025"/>
            <a:ext cx="12191999" cy="26491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 name="Titre 1"/>
          <p:cNvSpPr>
            <a:spLocks noGrp="1"/>
          </p:cNvSpPr>
          <p:nvPr>
            <p:ph type="ctrTitle" hasCustomPrompt="1"/>
          </p:nvPr>
        </p:nvSpPr>
        <p:spPr>
          <a:xfrm>
            <a:off x="1259632" y="2139653"/>
            <a:ext cx="10094170" cy="2025143"/>
          </a:xfrm>
        </p:spPr>
        <p:txBody>
          <a:bodyPr anchor="b">
            <a:normAutofit/>
          </a:bodyPr>
          <a:lstStyle>
            <a:lvl1pPr algn="ctr">
              <a:defRPr sz="5400" baseline="0">
                <a:solidFill>
                  <a:schemeClr val="tx2"/>
                </a:solidFill>
                <a:latin typeface="+mj-lt"/>
                <a:cs typeface="Arial" panose="020B0604020202020204" pitchFamily="34" charset="0"/>
              </a:defRPr>
            </a:lvl1pPr>
          </a:lstStyle>
          <a:p>
            <a:r>
              <a:rPr lang="fr-FR" dirty="0"/>
              <a:t>Merci de votre attention</a:t>
            </a:r>
          </a:p>
        </p:txBody>
      </p:sp>
      <p:sp>
        <p:nvSpPr>
          <p:cNvPr id="11" name="ZoneTexte 10"/>
          <p:cNvSpPr txBox="1"/>
          <p:nvPr/>
        </p:nvSpPr>
        <p:spPr>
          <a:xfrm>
            <a:off x="8178679" y="6111282"/>
            <a:ext cx="2693758" cy="369332"/>
          </a:xfrm>
          <a:prstGeom prst="rect">
            <a:avLst/>
          </a:prstGeom>
          <a:noFill/>
        </p:spPr>
        <p:txBody>
          <a:bodyPr wrap="square" rtlCol="0">
            <a:spAutoFit/>
          </a:bodyPr>
          <a:lstStyle/>
          <a:p>
            <a:pPr algn="r"/>
            <a:r>
              <a:rPr lang="fr-FR" sz="1800" b="0" i="0" dirty="0">
                <a:solidFill>
                  <a:schemeClr val="tx2"/>
                </a:solidFill>
              </a:rPr>
              <a:t>Suivez-nous sur</a:t>
            </a:r>
          </a:p>
        </p:txBody>
      </p:sp>
      <p:sp>
        <p:nvSpPr>
          <p:cNvPr id="14" name="ZoneTexte 13"/>
          <p:cNvSpPr txBox="1"/>
          <p:nvPr/>
        </p:nvSpPr>
        <p:spPr>
          <a:xfrm>
            <a:off x="1585753" y="5574734"/>
            <a:ext cx="3429137" cy="1049518"/>
          </a:xfrm>
          <a:prstGeom prst="rect">
            <a:avLst/>
          </a:prstGeom>
          <a:noFill/>
        </p:spPr>
        <p:txBody>
          <a:bodyPr wrap="square" rtlCol="0">
            <a:spAutoFit/>
          </a:bodyPr>
          <a:lstStyle/>
          <a:p>
            <a:pPr marL="0" marR="0" lvl="0" indent="0" algn="l" defTabSz="914400" rtl="0" eaLnBrk="1" fontAlgn="auto" latinLnBrk="0" hangingPunct="1">
              <a:lnSpc>
                <a:spcPct val="90000"/>
              </a:lnSpc>
              <a:spcBef>
                <a:spcPts val="200"/>
              </a:spcBef>
              <a:spcAft>
                <a:spcPts val="200"/>
              </a:spcAft>
              <a:buClrTx/>
              <a:buSzTx/>
              <a:buFontTx/>
              <a:buNone/>
              <a:tabLst/>
              <a:defRPr/>
            </a:pPr>
            <a:r>
              <a:rPr lang="en-US" sz="1800" b="1" noProof="0" dirty="0">
                <a:solidFill>
                  <a:schemeClr val="tx2"/>
                </a:solidFill>
                <a:latin typeface="+mn-lt"/>
                <a:cs typeface="Arial" panose="020B0604020202020204" pitchFamily="34" charset="0"/>
              </a:rPr>
              <a:t>BRL Ingénierie</a:t>
            </a:r>
          </a:p>
          <a:p>
            <a:pPr>
              <a:spcBef>
                <a:spcPts val="200"/>
              </a:spcBef>
              <a:spcAft>
                <a:spcPts val="200"/>
              </a:spcAft>
            </a:pPr>
            <a:r>
              <a:rPr lang="fr-FR" sz="1200" noProof="0" dirty="0">
                <a:solidFill>
                  <a:schemeClr val="tx2"/>
                </a:solidFill>
                <a:latin typeface="+mn-lt"/>
                <a:cs typeface="Arial" panose="020B0604020202020204" pitchFamily="34" charset="0"/>
              </a:rPr>
              <a:t>1105, av. Pierre Mendès-France - BP 94001</a:t>
            </a:r>
          </a:p>
          <a:p>
            <a:pPr>
              <a:spcBef>
                <a:spcPts val="200"/>
              </a:spcBef>
              <a:spcAft>
                <a:spcPts val="200"/>
              </a:spcAft>
            </a:pPr>
            <a:r>
              <a:rPr lang="fr-FR" sz="1200" noProof="0" dirty="0">
                <a:solidFill>
                  <a:schemeClr val="tx2"/>
                </a:solidFill>
                <a:latin typeface="+mn-lt"/>
                <a:cs typeface="Arial" panose="020B0604020202020204" pitchFamily="34" charset="0"/>
              </a:rPr>
              <a:t>30001 NÎMES Cedex 5 FRANCE</a:t>
            </a:r>
          </a:p>
          <a:p>
            <a:pPr>
              <a:spcBef>
                <a:spcPts val="200"/>
              </a:spcBef>
              <a:spcAft>
                <a:spcPts val="200"/>
              </a:spcAft>
            </a:pPr>
            <a:r>
              <a:rPr lang="fr-FR" sz="1200" noProof="0" dirty="0">
                <a:solidFill>
                  <a:schemeClr val="tx2"/>
                </a:solidFill>
                <a:latin typeface="+mn-lt"/>
                <a:cs typeface="Arial" panose="020B0604020202020204" pitchFamily="34" charset="0"/>
              </a:rPr>
              <a:t>Tél. +33 4 66 87 50 85</a:t>
            </a:r>
          </a:p>
        </p:txBody>
      </p:sp>
      <p:sp>
        <p:nvSpPr>
          <p:cNvPr id="7" name="Rectangle 6">
            <a:extLst>
              <a:ext uri="{FF2B5EF4-FFF2-40B4-BE49-F238E27FC236}">
                <a16:creationId xmlns:a16="http://schemas.microsoft.com/office/drawing/2014/main" id="{12E3EF04-6866-E9FA-CAB3-5212807841CE}"/>
              </a:ext>
            </a:extLst>
          </p:cNvPr>
          <p:cNvSpPr/>
          <p:nvPr/>
        </p:nvSpPr>
        <p:spPr>
          <a:xfrm rot="16200000">
            <a:off x="-635906" y="6066292"/>
            <a:ext cx="1438101" cy="18287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9" name="Image 8" descr="Une image contenant texte, Police, Graphique, capture d’écran&#10;&#10;Description générée automatiquement">
            <a:extLst>
              <a:ext uri="{FF2B5EF4-FFF2-40B4-BE49-F238E27FC236}">
                <a16:creationId xmlns:a16="http://schemas.microsoft.com/office/drawing/2014/main" id="{DD50D440-B113-2B2E-CC1B-D7BBBD39348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94016" y="5455416"/>
            <a:ext cx="1199804" cy="1288153"/>
          </a:xfrm>
          <a:prstGeom prst="rect">
            <a:avLst/>
          </a:prstGeom>
        </p:spPr>
      </p:pic>
      <p:pic>
        <p:nvPicPr>
          <p:cNvPr id="22" name="Graphique 21">
            <a:hlinkClick r:id="rId3"/>
            <a:extLst>
              <a:ext uri="{FF2B5EF4-FFF2-40B4-BE49-F238E27FC236}">
                <a16:creationId xmlns:a16="http://schemas.microsoft.com/office/drawing/2014/main" id="{53D3E0B5-62A3-217C-2D0A-CDDC2B92C0D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000084" y="6120082"/>
            <a:ext cx="351732" cy="351732"/>
          </a:xfrm>
          <a:prstGeom prst="rect">
            <a:avLst/>
          </a:prstGeom>
        </p:spPr>
      </p:pic>
      <p:pic>
        <p:nvPicPr>
          <p:cNvPr id="24" name="Graphique 23">
            <a:hlinkClick r:id="rId6"/>
            <a:extLst>
              <a:ext uri="{FF2B5EF4-FFF2-40B4-BE49-F238E27FC236}">
                <a16:creationId xmlns:a16="http://schemas.microsoft.com/office/drawing/2014/main" id="{272A6A73-EDC3-10A9-48E4-C523705C40F9}"/>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11447893" y="6120082"/>
            <a:ext cx="351732" cy="351732"/>
          </a:xfrm>
          <a:prstGeom prst="rect">
            <a:avLst/>
          </a:prstGeom>
        </p:spPr>
      </p:pic>
      <p:sp>
        <p:nvSpPr>
          <p:cNvPr id="25" name="ZoneTexte 24">
            <a:extLst>
              <a:ext uri="{FF2B5EF4-FFF2-40B4-BE49-F238E27FC236}">
                <a16:creationId xmlns:a16="http://schemas.microsoft.com/office/drawing/2014/main" id="{67DAEAF2-F802-4DE7-4549-652830ECDB44}"/>
              </a:ext>
            </a:extLst>
          </p:cNvPr>
          <p:cNvSpPr txBox="1"/>
          <p:nvPr/>
        </p:nvSpPr>
        <p:spPr>
          <a:xfrm>
            <a:off x="8734677" y="5616542"/>
            <a:ext cx="272908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2000" b="1" dirty="0">
                <a:solidFill>
                  <a:schemeClr val="bg1"/>
                </a:solidFill>
                <a:hlinkClick r:id="rId9"/>
              </a:rPr>
              <a:t>https://brli.brl.fr/</a:t>
            </a:r>
            <a:endParaRPr lang="fr-FR" sz="2000" b="1" dirty="0">
              <a:solidFill>
                <a:schemeClr val="bg1"/>
              </a:solidFill>
            </a:endParaRPr>
          </a:p>
        </p:txBody>
      </p:sp>
      <p:pic>
        <p:nvPicPr>
          <p:cNvPr id="3" name="Graphique 2">
            <a:extLst>
              <a:ext uri="{FF2B5EF4-FFF2-40B4-BE49-F238E27FC236}">
                <a16:creationId xmlns:a16="http://schemas.microsoft.com/office/drawing/2014/main" id="{47D74A9E-738D-C8E1-BF4B-5EE7DDCE46CA}"/>
              </a:ext>
            </a:extLst>
          </p:cNvPr>
          <p:cNvPicPr>
            <a:picLocks noChangeAspect="1"/>
          </p:cNvPicPr>
          <p:nvPr userDrawn="1"/>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rot="5400000">
            <a:off x="8766045" y="-896929"/>
            <a:ext cx="2129295" cy="3923153"/>
          </a:xfrm>
          <a:prstGeom prst="rect">
            <a:avLst/>
          </a:prstGeom>
        </p:spPr>
      </p:pic>
      <p:pic>
        <p:nvPicPr>
          <p:cNvPr id="10" name="Graphique 9">
            <a:extLst>
              <a:ext uri="{FF2B5EF4-FFF2-40B4-BE49-F238E27FC236}">
                <a16:creationId xmlns:a16="http://schemas.microsoft.com/office/drawing/2014/main" id="{D4B5D064-2F35-550F-4604-CACE0459693C}"/>
              </a:ext>
            </a:extLst>
          </p:cNvPr>
          <p:cNvPicPr>
            <a:picLocks noChangeAspect="1"/>
          </p:cNvPicPr>
          <p:nvPr userDrawn="1"/>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p:blipFill>
        <p:spPr>
          <a:xfrm>
            <a:off x="5592881" y="5559382"/>
            <a:ext cx="1640835" cy="1159613"/>
          </a:xfrm>
          <a:prstGeom prst="rect">
            <a:avLst/>
          </a:prstGeom>
        </p:spPr>
      </p:pic>
      <p:sp>
        <p:nvSpPr>
          <p:cNvPr id="12" name="Rectangle 11">
            <a:extLst>
              <a:ext uri="{FF2B5EF4-FFF2-40B4-BE49-F238E27FC236}">
                <a16:creationId xmlns:a16="http://schemas.microsoft.com/office/drawing/2014/main" id="{AC3C9566-C6FD-56F9-5447-A3E339962496}"/>
              </a:ext>
            </a:extLst>
          </p:cNvPr>
          <p:cNvSpPr/>
          <p:nvPr/>
        </p:nvSpPr>
        <p:spPr>
          <a:xfrm>
            <a:off x="1" y="1745025"/>
            <a:ext cx="12191999" cy="26491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0" name="Espace réservé pour une image  29">
            <a:extLst>
              <a:ext uri="{FF2B5EF4-FFF2-40B4-BE49-F238E27FC236}">
                <a16:creationId xmlns:a16="http://schemas.microsoft.com/office/drawing/2014/main" id="{E9F555EE-DD1C-DD34-7305-1D4CBBDDD641}"/>
              </a:ext>
            </a:extLst>
          </p:cNvPr>
          <p:cNvSpPr>
            <a:spLocks noGrp="1" noChangeAspect="1"/>
          </p:cNvSpPr>
          <p:nvPr>
            <p:ph type="pic" sz="quarter" idx="10"/>
          </p:nvPr>
        </p:nvSpPr>
        <p:spPr>
          <a:xfrm>
            <a:off x="5722002" y="285838"/>
            <a:ext cx="1382593" cy="1843457"/>
          </a:xfrm>
        </p:spPr>
        <p:txBody>
          <a:bodyPr anchor="ctr">
            <a:normAutofit/>
          </a:bodyPr>
          <a:lstStyle>
            <a:lvl1pPr algn="ctr">
              <a:defRPr sz="1800"/>
            </a:lvl1pPr>
          </a:lstStyle>
          <a:p>
            <a:r>
              <a:rPr lang="fr-FR" dirty="0"/>
              <a:t>Cliquez sur l'icône pour ajouter une image</a:t>
            </a:r>
          </a:p>
        </p:txBody>
      </p:sp>
      <p:sp>
        <p:nvSpPr>
          <p:cNvPr id="33" name="Espace réservé du texte 3">
            <a:extLst>
              <a:ext uri="{FF2B5EF4-FFF2-40B4-BE49-F238E27FC236}">
                <a16:creationId xmlns:a16="http://schemas.microsoft.com/office/drawing/2014/main" id="{2A3150AB-3F9F-5ED9-E4B3-72035087D083}"/>
              </a:ext>
            </a:extLst>
          </p:cNvPr>
          <p:cNvSpPr>
            <a:spLocks noGrp="1"/>
          </p:cNvSpPr>
          <p:nvPr>
            <p:ph type="body" sz="half" idx="13" hasCustomPrompt="1"/>
          </p:nvPr>
        </p:nvSpPr>
        <p:spPr>
          <a:xfrm>
            <a:off x="399732" y="285838"/>
            <a:ext cx="4922540" cy="1843457"/>
          </a:xfrm>
          <a:prstGeom prst="rect">
            <a:avLst/>
          </a:prstGeom>
        </p:spPr>
        <p:txBody>
          <a:bodyPr numCol="1" anchor="ctr">
            <a:normAutofit/>
          </a:bodyPr>
          <a:lstStyle>
            <a:lvl1pPr marL="0" indent="0" algn="r">
              <a:buNone/>
              <a:defRPr sz="1800">
                <a:solidFill>
                  <a:schemeClr val="tx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dirty="0"/>
              <a:t>(optionnel) Prénom NOM</a:t>
            </a:r>
            <a:br>
              <a:rPr lang="fr-FR" dirty="0"/>
            </a:br>
            <a:r>
              <a:rPr lang="fr-FR" dirty="0"/>
              <a:t>Fonction</a:t>
            </a:r>
            <a:br>
              <a:rPr lang="fr-FR" dirty="0"/>
            </a:br>
            <a:r>
              <a:rPr lang="fr-FR" dirty="0"/>
              <a:t>prenom.nom@brl.fr</a:t>
            </a:r>
          </a:p>
        </p:txBody>
      </p:sp>
    </p:spTree>
    <p:extLst>
      <p:ext uri="{BB962C8B-B14F-4D97-AF65-F5344CB8AC3E}">
        <p14:creationId xmlns:p14="http://schemas.microsoft.com/office/powerpoint/2010/main" val="1279704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sv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Espace réservé du titre 1">
            <a:extLst>
              <a:ext uri="{FF2B5EF4-FFF2-40B4-BE49-F238E27FC236}">
                <a16:creationId xmlns:a16="http://schemas.microsoft.com/office/drawing/2014/main" id="{012D8B8C-184F-4BA2-BCF9-6EB16BC1EAEF}"/>
              </a:ext>
            </a:extLst>
          </p:cNvPr>
          <p:cNvSpPr>
            <a:spLocks noGrp="1"/>
          </p:cNvSpPr>
          <p:nvPr>
            <p:ph type="title"/>
          </p:nvPr>
        </p:nvSpPr>
        <p:spPr bwMode="auto">
          <a:xfrm>
            <a:off x="317500" y="228600"/>
            <a:ext cx="11544300" cy="1360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dirty="0"/>
              <a:t>Ecrivez votre titre sur une ou deux lignes si nécessaire, Arial corps 36</a:t>
            </a:r>
          </a:p>
        </p:txBody>
      </p:sp>
      <p:sp>
        <p:nvSpPr>
          <p:cNvPr id="4" name="Espace réservé de la date 3">
            <a:extLst>
              <a:ext uri="{FF2B5EF4-FFF2-40B4-BE49-F238E27FC236}">
                <a16:creationId xmlns:a16="http://schemas.microsoft.com/office/drawing/2014/main" id="{B0E3EB19-B9C0-4F21-A564-9E8D876AB45E}"/>
              </a:ext>
            </a:extLst>
          </p:cNvPr>
          <p:cNvSpPr>
            <a:spLocks noGrp="1"/>
          </p:cNvSpPr>
          <p:nvPr>
            <p:ph type="dt" sz="half" idx="2"/>
          </p:nvPr>
        </p:nvSpPr>
        <p:spPr>
          <a:xfrm>
            <a:off x="1215227" y="6245225"/>
            <a:ext cx="901427" cy="365125"/>
          </a:xfrm>
          <a:prstGeom prst="rect">
            <a:avLst/>
          </a:prstGeom>
        </p:spPr>
        <p:txBody>
          <a:bodyPr vert="horz" lIns="91440" tIns="45720" rIns="91440" bIns="45720" rtlCol="0" anchor="ctr"/>
          <a:lstStyle>
            <a:lvl1pPr algn="ctr" eaLnBrk="1" fontAlgn="auto" hangingPunct="1">
              <a:spcBef>
                <a:spcPts val="0"/>
              </a:spcBef>
              <a:spcAft>
                <a:spcPts val="0"/>
              </a:spcAft>
              <a:defRPr sz="1000">
                <a:solidFill>
                  <a:srgbClr val="005787"/>
                </a:solidFill>
                <a:latin typeface="+mj-lt"/>
                <a:ea typeface="Open Sans" panose="020B0606030504020204" pitchFamily="34" charset="0"/>
                <a:cs typeface="Open Sans" panose="020B0606030504020204" pitchFamily="34" charset="0"/>
              </a:defRPr>
            </a:lvl1pPr>
          </a:lstStyle>
          <a:p>
            <a:fld id="{1F6F172F-F370-4097-9A06-62A2F0D20869}" type="datetimeFigureOut">
              <a:rPr lang="fr-FR" smtClean="0"/>
              <a:t>27/03/2025</a:t>
            </a:fld>
            <a:endParaRPr lang="fr-FR" dirty="0"/>
          </a:p>
        </p:txBody>
      </p:sp>
      <p:sp>
        <p:nvSpPr>
          <p:cNvPr id="5" name="Espace réservé du pied de page 4">
            <a:extLst>
              <a:ext uri="{FF2B5EF4-FFF2-40B4-BE49-F238E27FC236}">
                <a16:creationId xmlns:a16="http://schemas.microsoft.com/office/drawing/2014/main" id="{EEFB16A7-D078-44C5-AD61-E9B7F082CFD6}"/>
              </a:ext>
            </a:extLst>
          </p:cNvPr>
          <p:cNvSpPr>
            <a:spLocks noGrp="1"/>
          </p:cNvSpPr>
          <p:nvPr>
            <p:ph type="ftr" sz="quarter" idx="3"/>
          </p:nvPr>
        </p:nvSpPr>
        <p:spPr>
          <a:xfrm>
            <a:off x="2247886" y="6245225"/>
            <a:ext cx="9065736" cy="365125"/>
          </a:xfrm>
          <a:prstGeom prst="rect">
            <a:avLst/>
          </a:prstGeom>
        </p:spPr>
        <p:txBody>
          <a:bodyPr vert="horz" lIns="91440" tIns="45720" rIns="91440" bIns="45720" rtlCol="0" anchor="ctr"/>
          <a:lstStyle>
            <a:lvl1pPr algn="r" eaLnBrk="1" fontAlgn="auto" hangingPunct="1">
              <a:spcBef>
                <a:spcPts val="0"/>
              </a:spcBef>
              <a:spcAft>
                <a:spcPts val="0"/>
              </a:spcAft>
              <a:defRPr sz="1000" i="1" cap="all" baseline="0">
                <a:solidFill>
                  <a:srgbClr val="005787"/>
                </a:solidFill>
                <a:latin typeface="+mj-lt"/>
                <a:ea typeface="Open Sans" panose="020B0606030504020204" pitchFamily="34" charset="0"/>
                <a:cs typeface="Open Sans" panose="020B0606030504020204" pitchFamily="34" charset="0"/>
              </a:defRPr>
            </a:lvl1pPr>
          </a:lstStyle>
          <a:p>
            <a:endParaRPr lang="fr-FR" dirty="0"/>
          </a:p>
        </p:txBody>
      </p:sp>
      <p:sp>
        <p:nvSpPr>
          <p:cNvPr id="6" name="Espace réservé du numéro de diapositive 5">
            <a:extLst>
              <a:ext uri="{FF2B5EF4-FFF2-40B4-BE49-F238E27FC236}">
                <a16:creationId xmlns:a16="http://schemas.microsoft.com/office/drawing/2014/main" id="{76635DA1-ECE9-4F31-96A4-E37222F88D70}"/>
              </a:ext>
            </a:extLst>
          </p:cNvPr>
          <p:cNvSpPr>
            <a:spLocks noGrp="1"/>
          </p:cNvSpPr>
          <p:nvPr>
            <p:ph type="sldNum" sz="quarter" idx="4"/>
          </p:nvPr>
        </p:nvSpPr>
        <p:spPr>
          <a:xfrm>
            <a:off x="11313622" y="6245225"/>
            <a:ext cx="548178"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100" b="1" smtClean="0">
                <a:solidFill>
                  <a:srgbClr val="005787"/>
                </a:solidFill>
                <a:latin typeface="Arial" panose="020B0604020202020204" pitchFamily="34" charset="0"/>
                <a:cs typeface="Arial" panose="020B0604020202020204" pitchFamily="34" charset="0"/>
              </a:defRPr>
            </a:lvl1pPr>
          </a:lstStyle>
          <a:p>
            <a:r>
              <a:rPr lang="fr-FR" dirty="0">
                <a:solidFill>
                  <a:schemeClr val="accent4"/>
                </a:solidFill>
              </a:rPr>
              <a:t> / </a:t>
            </a:r>
            <a:fld id="{BBB9BC8E-62C5-4E74-BFDD-2432C0C933FA}" type="slidenum">
              <a:rPr lang="fr-FR" smtClean="0"/>
              <a:pPr/>
              <a:t>‹N°›</a:t>
            </a:fld>
            <a:endParaRPr lang="fr-FR" dirty="0"/>
          </a:p>
        </p:txBody>
      </p:sp>
      <p:sp>
        <p:nvSpPr>
          <p:cNvPr id="3" name="Espace réservé du texte 2">
            <a:extLst>
              <a:ext uri="{FF2B5EF4-FFF2-40B4-BE49-F238E27FC236}">
                <a16:creationId xmlns:a16="http://schemas.microsoft.com/office/drawing/2014/main" id="{6FD89674-39E5-71FD-3DF2-97BED1323603}"/>
              </a:ext>
            </a:extLst>
          </p:cNvPr>
          <p:cNvSpPr>
            <a:spLocks noGrp="1"/>
          </p:cNvSpPr>
          <p:nvPr>
            <p:ph type="body" idx="1"/>
          </p:nvPr>
        </p:nvSpPr>
        <p:spPr>
          <a:xfrm>
            <a:off x="345088" y="1825625"/>
            <a:ext cx="11516712" cy="4201102"/>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9" name="Espace réservé du numéro de diapositive 5">
            <a:extLst>
              <a:ext uri="{FF2B5EF4-FFF2-40B4-BE49-F238E27FC236}">
                <a16:creationId xmlns:a16="http://schemas.microsoft.com/office/drawing/2014/main" id="{AA78568E-B75B-11F8-788F-DC297EA2DC9E}"/>
              </a:ext>
            </a:extLst>
          </p:cNvPr>
          <p:cNvSpPr txBox="1">
            <a:spLocks/>
          </p:cNvSpPr>
          <p:nvPr userDrawn="1"/>
        </p:nvSpPr>
        <p:spPr>
          <a:xfrm>
            <a:off x="11321936" y="6245225"/>
            <a:ext cx="556952" cy="365125"/>
          </a:xfrm>
          <a:prstGeom prst="rect">
            <a:avLst/>
          </a:prstGeom>
        </p:spPr>
        <p:txBody>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fr-FR" b="1" dirty="0">
              <a:ea typeface="Open Sans" panose="020B0606030504020204" pitchFamily="34" charset="0"/>
              <a:cs typeface="Open Sans" panose="020B0606030504020204" pitchFamily="34" charset="0"/>
            </a:endParaRPr>
          </a:p>
        </p:txBody>
      </p:sp>
      <p:pic>
        <p:nvPicPr>
          <p:cNvPr id="8" name="Image 6">
            <a:extLst>
              <a:ext uri="{FF2B5EF4-FFF2-40B4-BE49-F238E27FC236}">
                <a16:creationId xmlns:a16="http://schemas.microsoft.com/office/drawing/2014/main" id="{2F792ED8-C34B-2CF1-0B02-148A4E4F14D2}"/>
              </a:ext>
            </a:extLst>
          </p:cNvPr>
          <p:cNvPicPr>
            <a:picLocks noChangeAspect="1"/>
          </p:cNvPicPr>
          <p:nvPr userDrawn="1"/>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p:blipFill>
        <p:spPr>
          <a:xfrm>
            <a:off x="294678" y="6038987"/>
            <a:ext cx="884294" cy="624949"/>
          </a:xfrm>
          <a:prstGeom prst="rect">
            <a:avLst/>
          </a:prstGeom>
        </p:spPr>
      </p:pic>
    </p:spTree>
    <p:extLst>
      <p:ext uri="{BB962C8B-B14F-4D97-AF65-F5344CB8AC3E}">
        <p14:creationId xmlns:p14="http://schemas.microsoft.com/office/powerpoint/2010/main" val="2284218494"/>
      </p:ext>
    </p:extLst>
  </p:cSld>
  <p:clrMap bg1="lt1" tx1="dk1" bg2="lt2" tx2="dk2" accent1="accent1" accent2="accent2" accent3="accent3" accent4="accent4" accent5="accent5" accent6="accent6" hlink="hlink" folHlink="folHlink"/>
  <p:sldLayoutIdLst>
    <p:sldLayoutId id="2147483674" r:id="rId1"/>
    <p:sldLayoutId id="2147483662" r:id="rId2"/>
    <p:sldLayoutId id="2147483663" r:id="rId3"/>
    <p:sldLayoutId id="2147483664" r:id="rId4"/>
    <p:sldLayoutId id="2147483665" r:id="rId5"/>
    <p:sldLayoutId id="2147483675" r:id="rId6"/>
    <p:sldLayoutId id="2147483666" r:id="rId7"/>
    <p:sldLayoutId id="2147483670" r:id="rId8"/>
    <p:sldLayoutId id="2147483676" r:id="rId9"/>
    <p:sldLayoutId id="2147483677" r:id="rId10"/>
    <p:sldLayoutId id="2147483671" r:id="rId11"/>
    <p:sldLayoutId id="2147483672"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rtl="0" eaLnBrk="1" fontAlgn="base" hangingPunct="1">
        <a:spcBef>
          <a:spcPct val="0"/>
        </a:spcBef>
        <a:spcAft>
          <a:spcPct val="0"/>
        </a:spcAft>
        <a:defRPr sz="3600" b="0" i="0" kern="1200" spc="-150">
          <a:solidFill>
            <a:srgbClr val="005787"/>
          </a:solidFill>
          <a:latin typeface="+mj-lt"/>
          <a:ea typeface="Open Sans" panose="020B0606030504020204" pitchFamily="34" charset="0"/>
          <a:cs typeface="Open Sans" panose="020B0606030504020204" pitchFamily="34" charset="0"/>
        </a:defRPr>
      </a:lvl1pPr>
      <a:lvl2pPr algn="l" rtl="0" eaLnBrk="1" fontAlgn="base" hangingPunct="1">
        <a:spcBef>
          <a:spcPct val="0"/>
        </a:spcBef>
        <a:spcAft>
          <a:spcPct val="0"/>
        </a:spcAft>
        <a:defRPr sz="6000" b="1">
          <a:solidFill>
            <a:schemeClr val="tx2"/>
          </a:solidFill>
          <a:latin typeface="Arial" panose="020B0604020202020204" pitchFamily="34" charset="0"/>
          <a:cs typeface="Arial" panose="020B0604020202020204" pitchFamily="34" charset="0"/>
        </a:defRPr>
      </a:lvl2pPr>
      <a:lvl3pPr algn="l" rtl="0" eaLnBrk="1" fontAlgn="base" hangingPunct="1">
        <a:spcBef>
          <a:spcPct val="0"/>
        </a:spcBef>
        <a:spcAft>
          <a:spcPct val="0"/>
        </a:spcAft>
        <a:defRPr sz="6000" b="1">
          <a:solidFill>
            <a:schemeClr val="tx2"/>
          </a:solidFill>
          <a:latin typeface="Arial" panose="020B0604020202020204" pitchFamily="34" charset="0"/>
          <a:cs typeface="Arial" panose="020B0604020202020204" pitchFamily="34" charset="0"/>
        </a:defRPr>
      </a:lvl3pPr>
      <a:lvl4pPr algn="l" rtl="0" eaLnBrk="1" fontAlgn="base" hangingPunct="1">
        <a:spcBef>
          <a:spcPct val="0"/>
        </a:spcBef>
        <a:spcAft>
          <a:spcPct val="0"/>
        </a:spcAft>
        <a:defRPr sz="6000" b="1">
          <a:solidFill>
            <a:schemeClr val="tx2"/>
          </a:solidFill>
          <a:latin typeface="Arial" panose="020B0604020202020204" pitchFamily="34" charset="0"/>
          <a:cs typeface="Arial" panose="020B0604020202020204" pitchFamily="34" charset="0"/>
        </a:defRPr>
      </a:lvl4pPr>
      <a:lvl5pPr algn="l" rtl="0" eaLnBrk="1" fontAlgn="base" hangingPunct="1">
        <a:spcBef>
          <a:spcPct val="0"/>
        </a:spcBef>
        <a:spcAft>
          <a:spcPct val="0"/>
        </a:spcAft>
        <a:defRPr sz="6000" b="1">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0" indent="0" algn="l" rtl="0" eaLnBrk="1" fontAlgn="base" hangingPunct="1">
        <a:spcBef>
          <a:spcPct val="20000"/>
        </a:spcBef>
        <a:spcAft>
          <a:spcPct val="0"/>
        </a:spcAft>
        <a:buClr>
          <a:schemeClr val="tx2"/>
        </a:buClr>
        <a:buFont typeface="Arial" panose="020B0604020202020204" pitchFamily="34" charset="0"/>
        <a:buNone/>
        <a:defRPr sz="2400" b="0" kern="1200">
          <a:solidFill>
            <a:schemeClr val="accent1"/>
          </a:solidFill>
          <a:latin typeface="+mn-lt"/>
          <a:ea typeface="Gadugi" panose="020B0502040204020203" pitchFamily="34" charset="0"/>
          <a:cs typeface="Arial" panose="020B0604020202020204" pitchFamily="34" charset="0"/>
        </a:defRPr>
      </a:lvl1pPr>
      <a:lvl2pPr marL="742950" indent="-285750" algn="l" rtl="0" eaLnBrk="1" fontAlgn="base" hangingPunct="1">
        <a:spcBef>
          <a:spcPct val="20000"/>
        </a:spcBef>
        <a:spcAft>
          <a:spcPct val="0"/>
        </a:spcAft>
        <a:buClr>
          <a:schemeClr val="accent4"/>
        </a:buClr>
        <a:buFont typeface="Arial" panose="020B0604020202020204" pitchFamily="34" charset="0"/>
        <a:buChar char="–"/>
        <a:defRPr sz="2000" kern="1200">
          <a:solidFill>
            <a:srgbClr val="005787"/>
          </a:solidFill>
          <a:latin typeface="+mn-lt"/>
          <a:ea typeface="Gadugi" panose="020B0502040204020203" pitchFamily="34" charset="0"/>
          <a:cs typeface="Arial" panose="020B0604020202020204" pitchFamily="34" charset="0"/>
        </a:defRPr>
      </a:lvl2pPr>
      <a:lvl3pPr marL="1143000" indent="-228600" algn="l" rtl="0" eaLnBrk="1" fontAlgn="base" hangingPunct="1">
        <a:spcBef>
          <a:spcPct val="20000"/>
        </a:spcBef>
        <a:spcAft>
          <a:spcPct val="0"/>
        </a:spcAft>
        <a:buClr>
          <a:schemeClr val="accent4"/>
        </a:buClr>
        <a:buFont typeface="Arial" panose="020B0604020202020204" pitchFamily="34" charset="0"/>
        <a:buChar char="•"/>
        <a:defRPr sz="1800" kern="1200">
          <a:solidFill>
            <a:srgbClr val="005787"/>
          </a:solidFill>
          <a:latin typeface="+mn-lt"/>
          <a:ea typeface="Gadugi" panose="020B0502040204020203" pitchFamily="34" charset="0"/>
          <a:cs typeface="Arial" panose="020B0604020202020204" pitchFamily="34" charset="0"/>
        </a:defRPr>
      </a:lvl3pPr>
      <a:lvl4pPr marL="1600200" indent="-228600" algn="l" rtl="0" eaLnBrk="1" fontAlgn="base" hangingPunct="1">
        <a:spcBef>
          <a:spcPct val="20000"/>
        </a:spcBef>
        <a:spcAft>
          <a:spcPct val="0"/>
        </a:spcAft>
        <a:buClr>
          <a:schemeClr val="accent4"/>
        </a:buClr>
        <a:buFont typeface="Arial" panose="020B0604020202020204" pitchFamily="34" charset="0"/>
        <a:buChar char="–"/>
        <a:defRPr sz="1600" kern="1200">
          <a:solidFill>
            <a:srgbClr val="005787"/>
          </a:solidFill>
          <a:latin typeface="+mn-lt"/>
          <a:ea typeface="Gadugi" panose="020B0502040204020203" pitchFamily="34" charset="0"/>
          <a:cs typeface="Arial" panose="020B0604020202020204" pitchFamily="34" charset="0"/>
        </a:defRPr>
      </a:lvl4pPr>
      <a:lvl5pPr marL="2057400" indent="-228600" algn="l" rtl="0" eaLnBrk="1" fontAlgn="base" hangingPunct="1">
        <a:spcBef>
          <a:spcPct val="20000"/>
        </a:spcBef>
        <a:spcAft>
          <a:spcPct val="0"/>
        </a:spcAft>
        <a:buClr>
          <a:schemeClr val="accent4"/>
        </a:buClr>
        <a:buFont typeface="Arial" panose="020B0604020202020204" pitchFamily="34" charset="0"/>
        <a:buChar char="»"/>
        <a:defRPr sz="1600" kern="1200">
          <a:solidFill>
            <a:srgbClr val="005787"/>
          </a:solidFill>
          <a:latin typeface="+mn-lt"/>
          <a:ea typeface="Gadugi" panose="020B0502040204020203" pitchFamily="34" charset="0"/>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49.emf"/><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image" Target="../media/image50.emf"/><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52.emf"/><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53.emf"/><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54.emf"/><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re 7">
            <a:extLst>
              <a:ext uri="{FF2B5EF4-FFF2-40B4-BE49-F238E27FC236}">
                <a16:creationId xmlns:a16="http://schemas.microsoft.com/office/drawing/2014/main" id="{383E1702-A722-3340-751F-A2A09794BB17}"/>
              </a:ext>
            </a:extLst>
          </p:cNvPr>
          <p:cNvSpPr>
            <a:spLocks noGrp="1"/>
          </p:cNvSpPr>
          <p:nvPr>
            <p:ph type="ctrTitle"/>
          </p:nvPr>
        </p:nvSpPr>
        <p:spPr/>
        <p:txBody>
          <a:bodyPr/>
          <a:lstStyle/>
          <a:p>
            <a:r>
              <a:rPr lang="fr-FR" dirty="0"/>
              <a:t>Etude de préfiguration pour la mise en place de ZMO sur le territoire du contrat de la Grande Baie</a:t>
            </a:r>
          </a:p>
        </p:txBody>
      </p:sp>
      <p:sp>
        <p:nvSpPr>
          <p:cNvPr id="9" name="Espace réservé du texte 8">
            <a:extLst>
              <a:ext uri="{FF2B5EF4-FFF2-40B4-BE49-F238E27FC236}">
                <a16:creationId xmlns:a16="http://schemas.microsoft.com/office/drawing/2014/main" id="{0ABA522B-7B36-3CEB-DA21-CE3D37853B06}"/>
              </a:ext>
            </a:extLst>
          </p:cNvPr>
          <p:cNvSpPr>
            <a:spLocks noGrp="1"/>
          </p:cNvSpPr>
          <p:nvPr>
            <p:ph type="body" sz="quarter" idx="10"/>
          </p:nvPr>
        </p:nvSpPr>
        <p:spPr/>
        <p:txBody>
          <a:bodyPr/>
          <a:lstStyle/>
          <a:p>
            <a:r>
              <a:rPr lang="fr-FR" dirty="0"/>
              <a:t>28/03/2025</a:t>
            </a:r>
          </a:p>
        </p:txBody>
      </p:sp>
      <p:sp>
        <p:nvSpPr>
          <p:cNvPr id="10" name="Espace réservé du texte 9">
            <a:extLst>
              <a:ext uri="{FF2B5EF4-FFF2-40B4-BE49-F238E27FC236}">
                <a16:creationId xmlns:a16="http://schemas.microsoft.com/office/drawing/2014/main" id="{22A8B74A-73E6-3B74-FB5A-10C9C55C7396}"/>
              </a:ext>
            </a:extLst>
          </p:cNvPr>
          <p:cNvSpPr>
            <a:spLocks noGrp="1"/>
          </p:cNvSpPr>
          <p:nvPr>
            <p:ph type="body" sz="quarter" idx="11"/>
          </p:nvPr>
        </p:nvSpPr>
        <p:spPr>
          <a:xfrm>
            <a:off x="664518" y="4432432"/>
            <a:ext cx="4550892" cy="1795687"/>
          </a:xfrm>
        </p:spPr>
        <p:txBody>
          <a:bodyPr/>
          <a:lstStyle/>
          <a:p>
            <a:r>
              <a:rPr lang="fr-FR" dirty="0"/>
              <a:t>Modèle théorique économique </a:t>
            </a:r>
          </a:p>
          <a:p>
            <a:r>
              <a:rPr lang="fr-FR" dirty="0"/>
              <a:t>Notice pas à pas</a:t>
            </a:r>
          </a:p>
        </p:txBody>
      </p:sp>
    </p:spTree>
    <p:extLst>
      <p:ext uri="{BB962C8B-B14F-4D97-AF65-F5344CB8AC3E}">
        <p14:creationId xmlns:p14="http://schemas.microsoft.com/office/powerpoint/2010/main" val="3492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4FE4C683-D955-3DF3-85C5-14EF0C5996AB}"/>
              </a:ext>
            </a:extLst>
          </p:cNvPr>
          <p:cNvSpPr>
            <a:spLocks noGrp="1"/>
          </p:cNvSpPr>
          <p:nvPr>
            <p:ph type="body" sz="quarter" idx="10"/>
          </p:nvPr>
        </p:nvSpPr>
        <p:spPr/>
        <p:txBody>
          <a:bodyPr>
            <a:normAutofit fontScale="92500" lnSpcReduction="20000"/>
          </a:bodyPr>
          <a:lstStyle/>
          <a:p>
            <a:r>
              <a:rPr lang="fr-FR" dirty="0"/>
              <a:t>Présentation de l’outil</a:t>
            </a:r>
          </a:p>
          <a:p>
            <a:r>
              <a:rPr lang="fr-FR" dirty="0"/>
              <a:t>Architecture de l’outil Excel</a:t>
            </a:r>
          </a:p>
          <a:p>
            <a:r>
              <a:rPr lang="fr-FR" dirty="0"/>
              <a:t>Onglet reprenant les hypothèses de l’outil</a:t>
            </a:r>
          </a:p>
          <a:p>
            <a:r>
              <a:rPr lang="fr-FR" dirty="0"/>
              <a:t>Onglet de chiffrage des coûts</a:t>
            </a:r>
          </a:p>
          <a:p>
            <a:r>
              <a:rPr lang="fr-FR" dirty="0"/>
              <a:t>Onglet de calcul des recettes</a:t>
            </a:r>
          </a:p>
          <a:p>
            <a:r>
              <a:rPr lang="fr-FR" dirty="0"/>
              <a:t>Onglets de résultats et clés de lecture des résultats</a:t>
            </a:r>
          </a:p>
          <a:p>
            <a:r>
              <a:rPr lang="fr-FR" dirty="0"/>
              <a:t>Index des termes techniques utilisés et définitions</a:t>
            </a:r>
          </a:p>
        </p:txBody>
      </p:sp>
    </p:spTree>
    <p:extLst>
      <p:ext uri="{BB962C8B-B14F-4D97-AF65-F5344CB8AC3E}">
        <p14:creationId xmlns:p14="http://schemas.microsoft.com/office/powerpoint/2010/main" val="1001237131"/>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C6B63215-7724-1A18-ED25-9056F8888FA6}"/>
              </a:ext>
            </a:extLst>
          </p:cNvPr>
          <p:cNvSpPr>
            <a:spLocks noGrp="1"/>
          </p:cNvSpPr>
          <p:nvPr>
            <p:ph type="body" sz="quarter" idx="11"/>
          </p:nvPr>
        </p:nvSpPr>
        <p:spPr>
          <a:xfrm>
            <a:off x="1429789" y="1331638"/>
            <a:ext cx="1529541" cy="1346748"/>
          </a:xfrm>
        </p:spPr>
        <p:txBody>
          <a:bodyPr/>
          <a:lstStyle/>
          <a:p>
            <a:r>
              <a:rPr lang="fr-FR" dirty="0"/>
              <a:t>01</a:t>
            </a:r>
          </a:p>
        </p:txBody>
      </p:sp>
      <p:sp>
        <p:nvSpPr>
          <p:cNvPr id="3" name="Titre 2">
            <a:extLst>
              <a:ext uri="{FF2B5EF4-FFF2-40B4-BE49-F238E27FC236}">
                <a16:creationId xmlns:a16="http://schemas.microsoft.com/office/drawing/2014/main" id="{B8F5B9E0-94E2-F16C-0786-390263F08D21}"/>
              </a:ext>
            </a:extLst>
          </p:cNvPr>
          <p:cNvSpPr>
            <a:spLocks noGrp="1"/>
          </p:cNvSpPr>
          <p:nvPr>
            <p:ph type="ctrTitle"/>
          </p:nvPr>
        </p:nvSpPr>
        <p:spPr>
          <a:xfrm>
            <a:off x="3989504" y="2306782"/>
            <a:ext cx="7910396" cy="2938550"/>
          </a:xfrm>
        </p:spPr>
        <p:txBody>
          <a:bodyPr/>
          <a:lstStyle/>
          <a:p>
            <a:r>
              <a:rPr lang="fr-FR" dirty="0"/>
              <a:t>Présentation de l’outil</a:t>
            </a:r>
          </a:p>
        </p:txBody>
      </p:sp>
    </p:spTree>
    <p:extLst>
      <p:ext uri="{BB962C8B-B14F-4D97-AF65-F5344CB8AC3E}">
        <p14:creationId xmlns:p14="http://schemas.microsoft.com/office/powerpoint/2010/main" val="4044997795"/>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CCD7982B-51C3-0C50-FC11-DE33EABE441C}"/>
              </a:ext>
            </a:extLst>
          </p:cNvPr>
          <p:cNvSpPr>
            <a:spLocks noGrp="1"/>
          </p:cNvSpPr>
          <p:nvPr>
            <p:ph type="title"/>
          </p:nvPr>
        </p:nvSpPr>
        <p:spPr/>
        <p:txBody>
          <a:bodyPr/>
          <a:lstStyle/>
          <a:p>
            <a:r>
              <a:rPr lang="fr-FR" dirty="0"/>
              <a:t>Cadre général de l’outil de modélisation économique théorique d’une zone de mouillage organisée (ZMO)</a:t>
            </a:r>
          </a:p>
        </p:txBody>
      </p:sp>
      <p:sp>
        <p:nvSpPr>
          <p:cNvPr id="4" name="Espace réservé du contenu 3">
            <a:extLst>
              <a:ext uri="{FF2B5EF4-FFF2-40B4-BE49-F238E27FC236}">
                <a16:creationId xmlns:a16="http://schemas.microsoft.com/office/drawing/2014/main" id="{2CB8DCB9-B61D-ABAA-0A10-BAE97B5F80DC}"/>
              </a:ext>
            </a:extLst>
          </p:cNvPr>
          <p:cNvSpPr>
            <a:spLocks noGrp="1"/>
          </p:cNvSpPr>
          <p:nvPr>
            <p:ph idx="1"/>
          </p:nvPr>
        </p:nvSpPr>
        <p:spPr/>
        <p:txBody>
          <a:bodyPr>
            <a:normAutofit fontScale="92500" lnSpcReduction="20000"/>
          </a:bodyPr>
          <a:lstStyle/>
          <a:p>
            <a:r>
              <a:rPr lang="fr-FR" b="1" dirty="0">
                <a:solidFill>
                  <a:schemeClr val="accent1"/>
                </a:solidFill>
              </a:rPr>
              <a:t>Le destinataire final de cet outil est la CACEM</a:t>
            </a:r>
          </a:p>
          <a:p>
            <a:r>
              <a:rPr lang="fr-FR" dirty="0"/>
              <a:t>La CACEM est le destinataire final de l’outil, elle est la seule formée à son utilisation. Elle se fera le relai auprès des communes pour son utilisation, le remplissage des hypothèses ainsi que l’aide à la lecture des résultats clés quel que soit le mode de gestion des ZMO.</a:t>
            </a:r>
          </a:p>
          <a:p>
            <a:endParaRPr lang="fr-FR" dirty="0"/>
          </a:p>
          <a:p>
            <a:r>
              <a:rPr lang="fr-FR" b="1" dirty="0">
                <a:solidFill>
                  <a:schemeClr val="accent1"/>
                </a:solidFill>
              </a:rPr>
              <a:t>Un outil </a:t>
            </a:r>
            <a:r>
              <a:rPr lang="fr-FR" b="1" u="sng" dirty="0">
                <a:solidFill>
                  <a:schemeClr val="accent1"/>
                </a:solidFill>
              </a:rPr>
              <a:t>théorique</a:t>
            </a:r>
          </a:p>
          <a:p>
            <a:r>
              <a:rPr lang="fr-FR" dirty="0"/>
              <a:t>L’outil est un </a:t>
            </a:r>
            <a:r>
              <a:rPr lang="fr-FR" b="1" dirty="0"/>
              <a:t>outil EXCEL</a:t>
            </a:r>
            <a:r>
              <a:rPr lang="fr-FR" dirty="0"/>
              <a:t>, construit dans le cadre de la gestion d’une ZMEL </a:t>
            </a:r>
            <a:r>
              <a:rPr lang="fr-FR" b="1" u="sng" dirty="0"/>
              <a:t>théorique fictive </a:t>
            </a:r>
            <a:r>
              <a:rPr lang="fr-FR" dirty="0"/>
              <a:t>dont les pourtours techniques et économiques ne sont pas connus à l’avance mais pour lesquels l’outil prévoit un cadre fictif permettant de simuler un résultat économique futur, rentabilité de la ZMO future à l’horizon 15 ans. Il est construit pour une année clé : 2025. Cela nécessite donc de devoir mettre à jour les paramètres pouvant changer : assurances, taux d’intérêts, grilles des salaires, annuellement. </a:t>
            </a:r>
          </a:p>
          <a:p>
            <a:endParaRPr lang="fr-FR" b="1" dirty="0">
              <a:solidFill>
                <a:schemeClr val="accent1"/>
              </a:solidFill>
            </a:endParaRPr>
          </a:p>
          <a:p>
            <a:r>
              <a:rPr lang="fr-FR" b="1" dirty="0">
                <a:solidFill>
                  <a:schemeClr val="accent1"/>
                </a:solidFill>
              </a:rPr>
              <a:t>Deux modes de gestion envisagés</a:t>
            </a:r>
          </a:p>
          <a:p>
            <a:r>
              <a:rPr lang="fr-FR" dirty="0"/>
              <a:t>Il s’agit d’un outil d’aide à la décision, permettant d’éclairer le décideur selon deux modes de gestion de la ZMO, </a:t>
            </a:r>
            <a:r>
              <a:rPr lang="fr-FR" b="1" dirty="0"/>
              <a:t>en régie au autonomie financière </a:t>
            </a:r>
            <a:r>
              <a:rPr lang="fr-FR" dirty="0"/>
              <a:t>(nomenclature comptable publique utilisée et solde), ou dans le cadre d’une </a:t>
            </a:r>
            <a:r>
              <a:rPr lang="fr-FR" b="1" dirty="0"/>
              <a:t>délégation de l’exploitation par un tiers</a:t>
            </a:r>
            <a:r>
              <a:rPr lang="fr-FR" dirty="0"/>
              <a:t>.</a:t>
            </a:r>
          </a:p>
        </p:txBody>
      </p:sp>
      <p:sp>
        <p:nvSpPr>
          <p:cNvPr id="8" name="Espace réservé de la date 7">
            <a:extLst>
              <a:ext uri="{FF2B5EF4-FFF2-40B4-BE49-F238E27FC236}">
                <a16:creationId xmlns:a16="http://schemas.microsoft.com/office/drawing/2014/main" id="{B950C663-6508-58D9-CD2A-1CAEF5FD8D0B}"/>
              </a:ext>
            </a:extLst>
          </p:cNvPr>
          <p:cNvSpPr>
            <a:spLocks noGrp="1"/>
          </p:cNvSpPr>
          <p:nvPr>
            <p:ph type="dt" sz="half" idx="10"/>
          </p:nvPr>
        </p:nvSpPr>
        <p:spPr/>
        <p:txBody>
          <a:bodyPr/>
          <a:lstStyle/>
          <a:p>
            <a:fld id="{ED93EE97-12D9-4748-964D-CC9D7FAD4DB5}" type="datetime1">
              <a:rPr lang="fr-FR" smtClean="0"/>
              <a:t>27/03/2025</a:t>
            </a:fld>
            <a:endParaRPr lang="fr-FR" dirty="0"/>
          </a:p>
        </p:txBody>
      </p:sp>
      <p:sp>
        <p:nvSpPr>
          <p:cNvPr id="9" name="Espace réservé du pied de page 8">
            <a:extLst>
              <a:ext uri="{FF2B5EF4-FFF2-40B4-BE49-F238E27FC236}">
                <a16:creationId xmlns:a16="http://schemas.microsoft.com/office/drawing/2014/main" id="{52345034-8EEC-FE36-32FD-A5CFE85BB253}"/>
              </a:ext>
            </a:extLst>
          </p:cNvPr>
          <p:cNvSpPr>
            <a:spLocks noGrp="1"/>
          </p:cNvSpPr>
          <p:nvPr>
            <p:ph type="ftr" sz="quarter" idx="11"/>
          </p:nvPr>
        </p:nvSpPr>
        <p:spPr/>
        <p:txBody>
          <a:bodyPr/>
          <a:lstStyle/>
          <a:p>
            <a:r>
              <a:rPr lang="fr-FR" dirty="0"/>
              <a:t>PPT16-9e_BRLI_2024</a:t>
            </a:r>
          </a:p>
        </p:txBody>
      </p:sp>
      <p:sp>
        <p:nvSpPr>
          <p:cNvPr id="10" name="Espace réservé du numéro de diapositive 9">
            <a:extLst>
              <a:ext uri="{FF2B5EF4-FFF2-40B4-BE49-F238E27FC236}">
                <a16:creationId xmlns:a16="http://schemas.microsoft.com/office/drawing/2014/main" id="{89750AC1-15D7-958B-8C4D-A038B803F150}"/>
              </a:ext>
            </a:extLst>
          </p:cNvPr>
          <p:cNvSpPr>
            <a:spLocks noGrp="1"/>
          </p:cNvSpPr>
          <p:nvPr>
            <p:ph type="sldNum" sz="quarter" idx="12"/>
          </p:nvPr>
        </p:nvSpPr>
        <p:spPr/>
        <p:txBody>
          <a:bodyPr/>
          <a:lstStyle/>
          <a:p>
            <a:r>
              <a:rPr lang="fr-FR" dirty="0">
                <a:solidFill>
                  <a:schemeClr val="accent4"/>
                </a:solidFill>
              </a:rPr>
              <a:t>/ </a:t>
            </a:r>
            <a:fld id="{42FFE72E-DF24-45F5-8C36-B46B3F2DC258}" type="slidenum">
              <a:rPr lang="fr-FR" smtClean="0">
                <a:ea typeface="Open Sans" panose="020B0606030504020204" pitchFamily="34" charset="0"/>
                <a:cs typeface="Open Sans" panose="020B0606030504020204" pitchFamily="34" charset="0"/>
              </a:rPr>
              <a:pPr/>
              <a:t>4</a:t>
            </a:fld>
            <a:endParaRPr lang="fr-FR" dirty="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096674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0DFB5-4E1C-9A7F-AD52-BA4759445DFD}"/>
            </a:ext>
          </a:extLst>
        </p:cNvPr>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2F2B7797-A140-43AD-7C35-3F3A252DD12D}"/>
              </a:ext>
            </a:extLst>
          </p:cNvPr>
          <p:cNvSpPr>
            <a:spLocks noGrp="1"/>
          </p:cNvSpPr>
          <p:nvPr>
            <p:ph type="body" sz="quarter" idx="11"/>
          </p:nvPr>
        </p:nvSpPr>
        <p:spPr>
          <a:xfrm>
            <a:off x="1429789" y="1331638"/>
            <a:ext cx="1529541" cy="1346748"/>
          </a:xfrm>
        </p:spPr>
        <p:txBody>
          <a:bodyPr/>
          <a:lstStyle/>
          <a:p>
            <a:r>
              <a:rPr lang="fr-FR" dirty="0"/>
              <a:t>02</a:t>
            </a:r>
          </a:p>
        </p:txBody>
      </p:sp>
      <p:sp>
        <p:nvSpPr>
          <p:cNvPr id="3" name="Titre 2">
            <a:extLst>
              <a:ext uri="{FF2B5EF4-FFF2-40B4-BE49-F238E27FC236}">
                <a16:creationId xmlns:a16="http://schemas.microsoft.com/office/drawing/2014/main" id="{3EB28021-DA6E-6DA0-4A8D-C247B1C90E95}"/>
              </a:ext>
            </a:extLst>
          </p:cNvPr>
          <p:cNvSpPr>
            <a:spLocks noGrp="1"/>
          </p:cNvSpPr>
          <p:nvPr>
            <p:ph type="ctrTitle"/>
          </p:nvPr>
        </p:nvSpPr>
        <p:spPr>
          <a:xfrm>
            <a:off x="3989504" y="2306782"/>
            <a:ext cx="7910396" cy="2938550"/>
          </a:xfrm>
        </p:spPr>
        <p:txBody>
          <a:bodyPr/>
          <a:lstStyle/>
          <a:p>
            <a:r>
              <a:rPr lang="fr-FR" dirty="0"/>
              <a:t>Architecture de l’outil Excel</a:t>
            </a:r>
            <a:br>
              <a:rPr lang="fr-FR" dirty="0"/>
            </a:br>
            <a:endParaRPr lang="fr-FR" dirty="0"/>
          </a:p>
        </p:txBody>
      </p:sp>
    </p:spTree>
    <p:extLst>
      <p:ext uri="{BB962C8B-B14F-4D97-AF65-F5344CB8AC3E}">
        <p14:creationId xmlns:p14="http://schemas.microsoft.com/office/powerpoint/2010/main" val="170928671"/>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3649BB-6F82-B9C0-F5B8-9893B83A2BDF}"/>
            </a:ext>
          </a:extLst>
        </p:cNvPr>
        <p:cNvGrpSpPr/>
        <p:nvPr/>
      </p:nvGrpSpPr>
      <p:grpSpPr>
        <a:xfrm>
          <a:off x="0" y="0"/>
          <a:ext cx="0" cy="0"/>
          <a:chOff x="0" y="0"/>
          <a:chExt cx="0" cy="0"/>
        </a:xfrm>
      </p:grpSpPr>
      <p:sp>
        <p:nvSpPr>
          <p:cNvPr id="3" name="Titre 2">
            <a:extLst>
              <a:ext uri="{FF2B5EF4-FFF2-40B4-BE49-F238E27FC236}">
                <a16:creationId xmlns:a16="http://schemas.microsoft.com/office/drawing/2014/main" id="{19A2D40C-5E39-566C-95CF-CC258986D96D}"/>
              </a:ext>
            </a:extLst>
          </p:cNvPr>
          <p:cNvSpPr>
            <a:spLocks noGrp="1"/>
          </p:cNvSpPr>
          <p:nvPr>
            <p:ph type="title"/>
          </p:nvPr>
        </p:nvSpPr>
        <p:spPr/>
        <p:txBody>
          <a:bodyPr/>
          <a:lstStyle/>
          <a:p>
            <a:r>
              <a:rPr lang="fr-FR" dirty="0"/>
              <a:t>Les onglets et codes couleurs</a:t>
            </a:r>
          </a:p>
        </p:txBody>
      </p:sp>
      <p:sp>
        <p:nvSpPr>
          <p:cNvPr id="4" name="Espace réservé du contenu 3">
            <a:extLst>
              <a:ext uri="{FF2B5EF4-FFF2-40B4-BE49-F238E27FC236}">
                <a16:creationId xmlns:a16="http://schemas.microsoft.com/office/drawing/2014/main" id="{6E6FEFF1-98B6-3D01-6432-CA2255BCEC8A}"/>
              </a:ext>
            </a:extLst>
          </p:cNvPr>
          <p:cNvSpPr>
            <a:spLocks noGrp="1"/>
          </p:cNvSpPr>
          <p:nvPr>
            <p:ph idx="1"/>
          </p:nvPr>
        </p:nvSpPr>
        <p:spPr>
          <a:xfrm>
            <a:off x="351905" y="1631453"/>
            <a:ext cx="11488189" cy="4117388"/>
          </a:xfrm>
        </p:spPr>
        <p:txBody>
          <a:bodyPr>
            <a:normAutofit lnSpcReduction="10000"/>
          </a:bodyPr>
          <a:lstStyle/>
          <a:p>
            <a:r>
              <a:rPr lang="fr-FR" b="1" dirty="0">
                <a:solidFill>
                  <a:schemeClr val="accent1"/>
                </a:solidFill>
              </a:rPr>
              <a:t>L’outil est constitué de six onglets :</a:t>
            </a:r>
          </a:p>
          <a:p>
            <a:pPr marL="342900" indent="-342900">
              <a:buFont typeface="+mj-lt"/>
              <a:buAutoNum type="arabicPeriod"/>
            </a:pPr>
            <a:r>
              <a:rPr lang="fr-FR" dirty="0"/>
              <a:t>« 1_HYP SCENARIOS » : paramètres généraux de l’outil</a:t>
            </a:r>
          </a:p>
          <a:p>
            <a:pPr marL="342900" indent="-342900">
              <a:buFont typeface="+mj-lt"/>
              <a:buAutoNum type="arabicPeriod"/>
            </a:pPr>
            <a:r>
              <a:rPr lang="fr-FR" dirty="0"/>
              <a:t>« 2_HYP_COUTS » : paramètres des coûts d’investissement et de fonctionnement</a:t>
            </a:r>
          </a:p>
          <a:p>
            <a:pPr marL="342900" indent="-342900">
              <a:buFont typeface="+mj-lt"/>
              <a:buAutoNum type="arabicPeriod"/>
            </a:pPr>
            <a:r>
              <a:rPr lang="fr-FR" dirty="0"/>
              <a:t>« 3_HYP_RECETTES_démarrage » : paramètres pour le calcul des recettes pour les trois premières années de fonctionnement de la ZMO</a:t>
            </a:r>
          </a:p>
          <a:p>
            <a:pPr marL="342900" indent="-342900">
              <a:buFont typeface="+mj-lt"/>
              <a:buAutoNum type="arabicPeriod"/>
            </a:pPr>
            <a:r>
              <a:rPr lang="fr-FR" dirty="0"/>
              <a:t>« 4_HYP_COUTS_Croisière »: paramètres pour le calcul des recettes de l’année 4 à 15 de fonctionnement de la ZMO</a:t>
            </a:r>
          </a:p>
          <a:p>
            <a:pPr marL="342900" indent="-342900">
              <a:buFont typeface="+mj-lt"/>
              <a:buAutoNum type="arabicPeriod"/>
            </a:pPr>
            <a:r>
              <a:rPr lang="fr-FR" dirty="0"/>
              <a:t>« 5_Simulation_équilibre_Régie »: présente les résultats de simulation dans le cadre d’un fonctionnement en régie</a:t>
            </a:r>
          </a:p>
          <a:p>
            <a:pPr marL="342900" indent="-342900">
              <a:buFont typeface="+mj-lt"/>
              <a:buAutoNum type="arabicPeriod"/>
            </a:pPr>
            <a:r>
              <a:rPr lang="fr-FR" dirty="0"/>
              <a:t>«  6_Simulation_équ_privé_DSP » »: présente les résultats de simulation dans le cadre d’un fonctionnement de délégation de l’exploitation de la ZMO de la commune vers un tiers</a:t>
            </a:r>
          </a:p>
          <a:p>
            <a:endParaRPr lang="fr-FR" dirty="0"/>
          </a:p>
          <a:p>
            <a:r>
              <a:rPr lang="fr-FR" b="1" dirty="0">
                <a:solidFill>
                  <a:schemeClr val="accent1"/>
                </a:solidFill>
              </a:rPr>
              <a:t>Un code couleur à respecter par l’utilisateur : </a:t>
            </a:r>
            <a:endParaRPr lang="fr-FR" b="1" u="sng" dirty="0">
              <a:solidFill>
                <a:schemeClr val="accent1"/>
              </a:solidFill>
            </a:endParaRPr>
          </a:p>
          <a:p>
            <a:r>
              <a:rPr lang="fr-FR" b="1" dirty="0">
                <a:solidFill>
                  <a:schemeClr val="accent1"/>
                </a:solidFill>
              </a:rPr>
              <a:t>Nb : un commentaire indique la présence d’une liste déroulante</a:t>
            </a:r>
          </a:p>
        </p:txBody>
      </p:sp>
      <p:sp>
        <p:nvSpPr>
          <p:cNvPr id="8" name="Espace réservé de la date 7">
            <a:extLst>
              <a:ext uri="{FF2B5EF4-FFF2-40B4-BE49-F238E27FC236}">
                <a16:creationId xmlns:a16="http://schemas.microsoft.com/office/drawing/2014/main" id="{FA7E5BA0-F300-5432-20E7-2676159627D4}"/>
              </a:ext>
            </a:extLst>
          </p:cNvPr>
          <p:cNvSpPr>
            <a:spLocks noGrp="1"/>
          </p:cNvSpPr>
          <p:nvPr>
            <p:ph type="dt" sz="half" idx="10"/>
          </p:nvPr>
        </p:nvSpPr>
        <p:spPr/>
        <p:txBody>
          <a:bodyPr/>
          <a:lstStyle/>
          <a:p>
            <a:fld id="{ED93EE97-12D9-4748-964D-CC9D7FAD4DB5}" type="datetime1">
              <a:rPr lang="fr-FR" smtClean="0"/>
              <a:t>27/03/2025</a:t>
            </a:fld>
            <a:endParaRPr lang="fr-FR" dirty="0"/>
          </a:p>
        </p:txBody>
      </p:sp>
      <p:sp>
        <p:nvSpPr>
          <p:cNvPr id="9" name="Espace réservé du pied de page 8">
            <a:extLst>
              <a:ext uri="{FF2B5EF4-FFF2-40B4-BE49-F238E27FC236}">
                <a16:creationId xmlns:a16="http://schemas.microsoft.com/office/drawing/2014/main" id="{1274BDF9-85A8-A2A0-7CF4-88F62297ABEE}"/>
              </a:ext>
            </a:extLst>
          </p:cNvPr>
          <p:cNvSpPr>
            <a:spLocks noGrp="1"/>
          </p:cNvSpPr>
          <p:nvPr>
            <p:ph type="ftr" sz="quarter" idx="11"/>
          </p:nvPr>
        </p:nvSpPr>
        <p:spPr/>
        <p:txBody>
          <a:bodyPr/>
          <a:lstStyle/>
          <a:p>
            <a:r>
              <a:rPr lang="fr-FR" dirty="0"/>
              <a:t>PPT16-9e_BRLI_2024</a:t>
            </a:r>
          </a:p>
        </p:txBody>
      </p:sp>
      <p:sp>
        <p:nvSpPr>
          <p:cNvPr id="10" name="Espace réservé du numéro de diapositive 9">
            <a:extLst>
              <a:ext uri="{FF2B5EF4-FFF2-40B4-BE49-F238E27FC236}">
                <a16:creationId xmlns:a16="http://schemas.microsoft.com/office/drawing/2014/main" id="{D46D5E0E-340B-95AA-54E6-28248BEE7E7E}"/>
              </a:ext>
            </a:extLst>
          </p:cNvPr>
          <p:cNvSpPr>
            <a:spLocks noGrp="1"/>
          </p:cNvSpPr>
          <p:nvPr>
            <p:ph type="sldNum" sz="quarter" idx="12"/>
          </p:nvPr>
        </p:nvSpPr>
        <p:spPr/>
        <p:txBody>
          <a:bodyPr/>
          <a:lstStyle/>
          <a:p>
            <a:r>
              <a:rPr lang="fr-FR" dirty="0">
                <a:solidFill>
                  <a:schemeClr val="accent4"/>
                </a:solidFill>
              </a:rPr>
              <a:t>/ </a:t>
            </a:r>
            <a:fld id="{42FFE72E-DF24-45F5-8C36-B46B3F2DC258}" type="slidenum">
              <a:rPr lang="fr-FR" smtClean="0">
                <a:ea typeface="Open Sans" panose="020B0606030504020204" pitchFamily="34" charset="0"/>
                <a:cs typeface="Open Sans" panose="020B0606030504020204" pitchFamily="34" charset="0"/>
              </a:rPr>
              <a:pPr/>
              <a:t>6</a:t>
            </a:fld>
            <a:endParaRPr lang="fr-FR" dirty="0">
              <a:ea typeface="Open Sans" panose="020B0606030504020204" pitchFamily="34" charset="0"/>
              <a:cs typeface="Open Sans" panose="020B0606030504020204" pitchFamily="34" charset="0"/>
            </a:endParaRPr>
          </a:p>
        </p:txBody>
      </p:sp>
      <p:pic>
        <p:nvPicPr>
          <p:cNvPr id="7" name="Image 6">
            <a:extLst>
              <a:ext uri="{FF2B5EF4-FFF2-40B4-BE49-F238E27FC236}">
                <a16:creationId xmlns:a16="http://schemas.microsoft.com/office/drawing/2014/main" id="{D9272E18-89B2-9214-7373-D620E39B22E8}"/>
              </a:ext>
            </a:extLst>
          </p:cNvPr>
          <p:cNvPicPr>
            <a:picLocks noChangeAspect="1"/>
          </p:cNvPicPr>
          <p:nvPr/>
        </p:nvPicPr>
        <p:blipFill>
          <a:blip r:embed="rId3"/>
          <a:stretch>
            <a:fillRect/>
          </a:stretch>
        </p:blipFill>
        <p:spPr>
          <a:xfrm>
            <a:off x="8204223" y="4816785"/>
            <a:ext cx="2793832" cy="819524"/>
          </a:xfrm>
          <a:prstGeom prst="rect">
            <a:avLst/>
          </a:prstGeom>
        </p:spPr>
      </p:pic>
    </p:spTree>
    <p:extLst>
      <p:ext uri="{BB962C8B-B14F-4D97-AF65-F5344CB8AC3E}">
        <p14:creationId xmlns:p14="http://schemas.microsoft.com/office/powerpoint/2010/main" val="1580707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ABB43-F8CB-6F5C-EC6E-D1E6514F70D5}"/>
            </a:ext>
          </a:extLst>
        </p:cNvPr>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3656BB30-3570-3EEF-2236-C9D50FF7D38B}"/>
              </a:ext>
            </a:extLst>
          </p:cNvPr>
          <p:cNvSpPr>
            <a:spLocks noGrp="1"/>
          </p:cNvSpPr>
          <p:nvPr>
            <p:ph type="body" sz="quarter" idx="11"/>
          </p:nvPr>
        </p:nvSpPr>
        <p:spPr>
          <a:xfrm>
            <a:off x="1429789" y="1331638"/>
            <a:ext cx="1529541" cy="1346748"/>
          </a:xfrm>
        </p:spPr>
        <p:txBody>
          <a:bodyPr/>
          <a:lstStyle/>
          <a:p>
            <a:r>
              <a:rPr lang="fr-FR" dirty="0"/>
              <a:t>03</a:t>
            </a:r>
          </a:p>
        </p:txBody>
      </p:sp>
      <p:sp>
        <p:nvSpPr>
          <p:cNvPr id="3" name="Titre 2">
            <a:extLst>
              <a:ext uri="{FF2B5EF4-FFF2-40B4-BE49-F238E27FC236}">
                <a16:creationId xmlns:a16="http://schemas.microsoft.com/office/drawing/2014/main" id="{72A304EC-1495-B458-F3BA-C56878CCFE84}"/>
              </a:ext>
            </a:extLst>
          </p:cNvPr>
          <p:cNvSpPr>
            <a:spLocks noGrp="1"/>
          </p:cNvSpPr>
          <p:nvPr>
            <p:ph type="ctrTitle"/>
          </p:nvPr>
        </p:nvSpPr>
        <p:spPr>
          <a:xfrm>
            <a:off x="3989504" y="2306782"/>
            <a:ext cx="7910396" cy="2938550"/>
          </a:xfrm>
        </p:spPr>
        <p:txBody>
          <a:bodyPr/>
          <a:lstStyle/>
          <a:p>
            <a:r>
              <a:rPr lang="fr-FR" dirty="0"/>
              <a:t>Onglet reprenant les hypothèses de l’outil</a:t>
            </a:r>
            <a:br>
              <a:rPr lang="fr-FR" dirty="0"/>
            </a:br>
            <a:endParaRPr lang="fr-FR" dirty="0"/>
          </a:p>
        </p:txBody>
      </p:sp>
    </p:spTree>
    <p:extLst>
      <p:ext uri="{BB962C8B-B14F-4D97-AF65-F5344CB8AC3E}">
        <p14:creationId xmlns:p14="http://schemas.microsoft.com/office/powerpoint/2010/main" val="1136377851"/>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90B9EF-5CC2-12F8-D7F5-0436812086B5}"/>
            </a:ext>
          </a:extLst>
        </p:cNvPr>
        <p:cNvGrpSpPr/>
        <p:nvPr/>
      </p:nvGrpSpPr>
      <p:grpSpPr>
        <a:xfrm>
          <a:off x="0" y="0"/>
          <a:ext cx="0" cy="0"/>
          <a:chOff x="0" y="0"/>
          <a:chExt cx="0" cy="0"/>
        </a:xfrm>
      </p:grpSpPr>
      <p:sp>
        <p:nvSpPr>
          <p:cNvPr id="3" name="Titre 2">
            <a:extLst>
              <a:ext uri="{FF2B5EF4-FFF2-40B4-BE49-F238E27FC236}">
                <a16:creationId xmlns:a16="http://schemas.microsoft.com/office/drawing/2014/main" id="{43FA5685-3114-D88C-A777-7F8FB78E57FE}"/>
              </a:ext>
            </a:extLst>
          </p:cNvPr>
          <p:cNvSpPr>
            <a:spLocks noGrp="1"/>
          </p:cNvSpPr>
          <p:nvPr>
            <p:ph type="title"/>
          </p:nvPr>
        </p:nvSpPr>
        <p:spPr/>
        <p:txBody>
          <a:bodyPr/>
          <a:lstStyle/>
          <a:p>
            <a:r>
              <a:rPr lang="fr-FR" dirty="0"/>
              <a:t>Onglet « HYP_SCENARIOS »</a:t>
            </a:r>
          </a:p>
        </p:txBody>
      </p:sp>
      <p:sp>
        <p:nvSpPr>
          <p:cNvPr id="4" name="Espace réservé du contenu 3">
            <a:extLst>
              <a:ext uri="{FF2B5EF4-FFF2-40B4-BE49-F238E27FC236}">
                <a16:creationId xmlns:a16="http://schemas.microsoft.com/office/drawing/2014/main" id="{291E440C-4B83-47FC-32A0-77EC1446B94F}"/>
              </a:ext>
            </a:extLst>
          </p:cNvPr>
          <p:cNvSpPr>
            <a:spLocks noGrp="1"/>
          </p:cNvSpPr>
          <p:nvPr>
            <p:ph idx="1"/>
          </p:nvPr>
        </p:nvSpPr>
        <p:spPr>
          <a:xfrm>
            <a:off x="351905" y="1631453"/>
            <a:ext cx="11488189" cy="4117388"/>
          </a:xfrm>
        </p:spPr>
        <p:txBody>
          <a:bodyPr>
            <a:normAutofit fontScale="92500"/>
          </a:bodyPr>
          <a:lstStyle/>
          <a:p>
            <a:r>
              <a:rPr lang="fr-FR" sz="1200" b="1" dirty="0">
                <a:solidFill>
                  <a:schemeClr val="accent1"/>
                </a:solidFill>
              </a:rPr>
              <a:t>Bouton de réinitialisation de l’outil :</a:t>
            </a:r>
            <a:r>
              <a:rPr lang="fr-FR" sz="1200" dirty="0">
                <a:solidFill>
                  <a:schemeClr val="tx2"/>
                </a:solidFill>
                <a:ea typeface="Gadugi" panose="020B0502040204020203" pitchFamily="34" charset="0"/>
                <a:cs typeface="Arial" panose="020B0604020202020204" pitchFamily="34" charset="0"/>
              </a:rPr>
              <a:t> remettant à 0 les valeurs qui seront rentrées</a:t>
            </a:r>
          </a:p>
          <a:p>
            <a:endParaRPr lang="fr-FR" sz="1200" dirty="0">
              <a:solidFill>
                <a:schemeClr val="tx2"/>
              </a:solidFill>
              <a:ea typeface="Gadugi" panose="020B0502040204020203" pitchFamily="34" charset="0"/>
              <a:cs typeface="Arial" panose="020B0604020202020204" pitchFamily="34" charset="0"/>
            </a:endParaRPr>
          </a:p>
          <a:p>
            <a:endParaRPr lang="fr-FR" sz="1200" b="1" dirty="0">
              <a:solidFill>
                <a:schemeClr val="accent1"/>
              </a:solidFill>
            </a:endParaRPr>
          </a:p>
          <a:p>
            <a:pPr marL="342900" indent="-342900">
              <a:buFont typeface="+mj-lt"/>
              <a:buAutoNum type="arabicPeriod"/>
            </a:pPr>
            <a:r>
              <a:rPr lang="fr-FR" sz="1200" b="1" dirty="0"/>
              <a:t>Planification et modélisation : </a:t>
            </a:r>
            <a:r>
              <a:rPr lang="fr-FR" sz="1200" dirty="0"/>
              <a:t>Permet de cadrer la date de démarrage des travaux (sur une durée &lt; à 1 an) et la date de mise en service de la ZMO aux onglets 5et 6,</a:t>
            </a:r>
          </a:p>
          <a:p>
            <a:pPr marL="342900" indent="-342900">
              <a:buFont typeface="+mj-lt"/>
              <a:buAutoNum type="arabicPeriod"/>
            </a:pPr>
            <a:r>
              <a:rPr lang="fr-FR" sz="1200" b="1" dirty="0"/>
              <a:t>Modalités de gestion de la ZMEL : </a:t>
            </a:r>
            <a:r>
              <a:rPr lang="fr-FR" sz="1200" dirty="0"/>
              <a:t>Indique le mode de gestion de la ZMEL (liste déroulante) et le nom de la commune et du partenaire privé s’il est connu d’avance</a:t>
            </a:r>
          </a:p>
          <a:p>
            <a:pPr marL="342900" indent="-342900">
              <a:buFont typeface="+mj-lt"/>
              <a:buAutoNum type="arabicPeriod"/>
            </a:pPr>
            <a:r>
              <a:rPr lang="fr-FR" sz="1200" b="1" dirty="0"/>
              <a:t>Financement du projet : </a:t>
            </a:r>
            <a:r>
              <a:rPr lang="fr-FR" sz="1200" dirty="0"/>
              <a:t>le résultat final est le reste à financer, qui est la variable d’entrée pour le calcul des charges financières, l’utilisateur renseigne les cases en jaune, taux de subvention, montant en autofinancement si celui là est possible, la ligne 27 « coûts d’investissement » est automatiquement reportée de l’onglet 2 (cellule C27)</a:t>
            </a:r>
          </a:p>
          <a:p>
            <a:pPr marL="342900" indent="-342900">
              <a:buFont typeface="+mj-lt"/>
              <a:buAutoNum type="arabicPeriod"/>
            </a:pPr>
            <a:r>
              <a:rPr lang="fr-FR" sz="1200" b="1" dirty="0"/>
              <a:t>Hypothèses conditions d'emprunt - public (Collectivité) : </a:t>
            </a:r>
            <a:r>
              <a:rPr lang="fr-FR" sz="1200" dirty="0"/>
              <a:t>paramètres permettant le calcul des charges financières, l’utilisateur renseigne obligatoirement le taux et la durée, attention, il a été retenu de conserver une modélisation des charges financières sur la durée de l’AOT</a:t>
            </a:r>
          </a:p>
          <a:p>
            <a:pPr marL="342900" indent="-342900">
              <a:buFont typeface="+mj-lt"/>
              <a:buAutoNum type="arabicPeriod"/>
            </a:pPr>
            <a:r>
              <a:rPr lang="fr-FR" sz="1200" b="1" dirty="0"/>
              <a:t>Hypothèses conditions d'emprunt - privé (Délégataire) : </a:t>
            </a:r>
            <a:r>
              <a:rPr lang="fr-FR" sz="1200" dirty="0"/>
              <a:t>idem ci-dessus, le taux d’intérêt privé est généralement &gt; au taux public</a:t>
            </a:r>
          </a:p>
          <a:p>
            <a:pPr marL="342900" indent="-342900">
              <a:buFont typeface="+mj-lt"/>
              <a:buAutoNum type="arabicPeriod"/>
            </a:pPr>
            <a:r>
              <a:rPr lang="fr-FR" sz="1200" b="1" dirty="0"/>
              <a:t>Hypothèses redevance domaniale </a:t>
            </a:r>
            <a:r>
              <a:rPr lang="fr-FR" sz="1200" dirty="0"/>
              <a:t>- </a:t>
            </a:r>
            <a:r>
              <a:rPr lang="fr-FR" sz="1200" b="1" dirty="0"/>
              <a:t>en Régie : </a:t>
            </a:r>
            <a:r>
              <a:rPr lang="fr-FR" sz="1200" dirty="0"/>
              <a:t>le modèle ne considère qu’une part fixe calculée en fonction du nombre de bouées (100 €/bouée selon le guide ZMEL), </a:t>
            </a:r>
            <a:r>
              <a:rPr lang="fr-FR" sz="1200" b="1" dirty="0"/>
              <a:t>dans le cas d’une DSP </a:t>
            </a:r>
            <a:r>
              <a:rPr lang="fr-FR" sz="1200" dirty="0"/>
              <a:t>–l’outil calcule une part fixe (qui peut être différente de celle choisie en régie)  et une part variable en fonction de l’Excédent brut d’exploitation  </a:t>
            </a:r>
          </a:p>
          <a:p>
            <a:pPr marL="342900" indent="-342900">
              <a:buFont typeface="+mj-lt"/>
              <a:buAutoNum type="arabicPeriod"/>
            </a:pPr>
            <a:r>
              <a:rPr lang="fr-FR" sz="1200" b="1" dirty="0"/>
              <a:t>Hypothèses spécifiques DSP : </a:t>
            </a:r>
          </a:p>
          <a:p>
            <a:pPr marL="342900" indent="-342900">
              <a:buFont typeface="+mj-lt"/>
              <a:buAutoNum type="arabicPeriod"/>
            </a:pPr>
            <a:r>
              <a:rPr lang="fr-FR" sz="1200" b="1" dirty="0"/>
              <a:t>Hypothèse de reversement du fermier vers la régie sous forme de redevance </a:t>
            </a:r>
            <a:r>
              <a:rPr lang="fr-FR" sz="1200" dirty="0"/>
              <a:t>: hypothèse révisible, positionnée à 10% sur la base du REX de BRLi</a:t>
            </a:r>
          </a:p>
          <a:p>
            <a:pPr marL="342900" indent="-342900">
              <a:buFont typeface="+mj-lt"/>
              <a:buAutoNum type="arabicPeriod"/>
            </a:pPr>
            <a:r>
              <a:rPr lang="fr-FR" sz="1200" b="1" dirty="0"/>
              <a:t>Hypothèses de salaires : </a:t>
            </a:r>
            <a:r>
              <a:rPr lang="fr-FR" sz="1200" dirty="0"/>
              <a:t>plusieurs niveaux de salaires sont disponibles et impactent l’onglet 2 de calcul des coûts, ils sont basés sur les données de la CACEM 2025, et sont à mettre à jour annuellement</a:t>
            </a:r>
          </a:p>
          <a:p>
            <a:pPr marL="342900" indent="-342900">
              <a:buFont typeface="+mj-lt"/>
              <a:buAutoNum type="arabicPeriod"/>
            </a:pPr>
            <a:r>
              <a:rPr lang="fr-FR" sz="1200" b="1" dirty="0"/>
              <a:t>Hypothèse de mutualisation :</a:t>
            </a:r>
            <a:r>
              <a:rPr lang="fr-FR" sz="1200" dirty="0"/>
              <a:t> l’outil ne permet pas de mutualiser les coûts si annexion de la ZMO ou bien dans le cas d’une réflexion à plusieurs ZMO ; cependant, une mutualisation des moyens humains uniquement est prévue, l’utilisateur ayant la possibilité de choisir s’il souhaite calculer des équilibres avec prise en compte ou non d’une mutualisation des moyens humains : s’il choisit «  oui » alors il doit remplir le nombre d’Equivalent Temps Plein (ETP) nécessaire au fonctionnement de la ZMO.  </a:t>
            </a:r>
          </a:p>
          <a:p>
            <a:endParaRPr lang="fr-FR" sz="1200" dirty="0"/>
          </a:p>
          <a:p>
            <a:r>
              <a:rPr lang="fr-FR" sz="1200" b="1" dirty="0"/>
              <a:t>Attention les valeurs sont fournies à une date donnée : Mars 2025, certaines hypothèses seront à mettre à jour régulièrement  : taux d'intérêt, grille de salaire etc.</a:t>
            </a:r>
          </a:p>
        </p:txBody>
      </p:sp>
      <p:sp>
        <p:nvSpPr>
          <p:cNvPr id="8" name="Espace réservé de la date 7">
            <a:extLst>
              <a:ext uri="{FF2B5EF4-FFF2-40B4-BE49-F238E27FC236}">
                <a16:creationId xmlns:a16="http://schemas.microsoft.com/office/drawing/2014/main" id="{B727E096-DB4E-C1C7-1024-6BB1A06CC285}"/>
              </a:ext>
            </a:extLst>
          </p:cNvPr>
          <p:cNvSpPr>
            <a:spLocks noGrp="1"/>
          </p:cNvSpPr>
          <p:nvPr>
            <p:ph type="dt" sz="half" idx="10"/>
          </p:nvPr>
        </p:nvSpPr>
        <p:spPr/>
        <p:txBody>
          <a:bodyPr/>
          <a:lstStyle/>
          <a:p>
            <a:fld id="{ED93EE97-12D9-4748-964D-CC9D7FAD4DB5}" type="datetime1">
              <a:rPr lang="fr-FR" smtClean="0"/>
              <a:t>27/03/2025</a:t>
            </a:fld>
            <a:endParaRPr lang="fr-FR" dirty="0"/>
          </a:p>
        </p:txBody>
      </p:sp>
      <p:sp>
        <p:nvSpPr>
          <p:cNvPr id="9" name="Espace réservé du pied de page 8">
            <a:extLst>
              <a:ext uri="{FF2B5EF4-FFF2-40B4-BE49-F238E27FC236}">
                <a16:creationId xmlns:a16="http://schemas.microsoft.com/office/drawing/2014/main" id="{49C717F8-0A33-EAFC-F29D-914003D3CF0E}"/>
              </a:ext>
            </a:extLst>
          </p:cNvPr>
          <p:cNvSpPr>
            <a:spLocks noGrp="1"/>
          </p:cNvSpPr>
          <p:nvPr>
            <p:ph type="ftr" sz="quarter" idx="11"/>
          </p:nvPr>
        </p:nvSpPr>
        <p:spPr/>
        <p:txBody>
          <a:bodyPr/>
          <a:lstStyle/>
          <a:p>
            <a:r>
              <a:rPr lang="fr-FR" dirty="0"/>
              <a:t>PPT16-9e_BRLI_2024</a:t>
            </a:r>
          </a:p>
        </p:txBody>
      </p:sp>
      <p:sp>
        <p:nvSpPr>
          <p:cNvPr id="10" name="Espace réservé du numéro de diapositive 9">
            <a:extLst>
              <a:ext uri="{FF2B5EF4-FFF2-40B4-BE49-F238E27FC236}">
                <a16:creationId xmlns:a16="http://schemas.microsoft.com/office/drawing/2014/main" id="{E5A89804-A4F2-6AED-4472-BC7B0FEE03F6}"/>
              </a:ext>
            </a:extLst>
          </p:cNvPr>
          <p:cNvSpPr>
            <a:spLocks noGrp="1"/>
          </p:cNvSpPr>
          <p:nvPr>
            <p:ph type="sldNum" sz="quarter" idx="12"/>
          </p:nvPr>
        </p:nvSpPr>
        <p:spPr/>
        <p:txBody>
          <a:bodyPr/>
          <a:lstStyle/>
          <a:p>
            <a:r>
              <a:rPr lang="fr-FR" dirty="0">
                <a:solidFill>
                  <a:schemeClr val="accent4"/>
                </a:solidFill>
              </a:rPr>
              <a:t>/ </a:t>
            </a:r>
            <a:fld id="{42FFE72E-DF24-45F5-8C36-B46B3F2DC258}" type="slidenum">
              <a:rPr lang="fr-FR" smtClean="0">
                <a:ea typeface="Open Sans" panose="020B0606030504020204" pitchFamily="34" charset="0"/>
                <a:cs typeface="Open Sans" panose="020B0606030504020204" pitchFamily="34" charset="0"/>
              </a:rPr>
              <a:pPr/>
              <a:t>8</a:t>
            </a:fld>
            <a:endParaRPr lang="fr-FR" dirty="0">
              <a:ea typeface="Open Sans" panose="020B0606030504020204" pitchFamily="34" charset="0"/>
              <a:cs typeface="Open Sans" panose="020B0606030504020204" pitchFamily="34" charset="0"/>
            </a:endParaRPr>
          </a:p>
        </p:txBody>
      </p:sp>
      <p:pic>
        <p:nvPicPr>
          <p:cNvPr id="2" name="Image 1">
            <a:extLst>
              <a:ext uri="{FF2B5EF4-FFF2-40B4-BE49-F238E27FC236}">
                <a16:creationId xmlns:a16="http://schemas.microsoft.com/office/drawing/2014/main" id="{EC41B5C1-F81E-4F90-AD05-3889DA8A9674}"/>
              </a:ext>
            </a:extLst>
          </p:cNvPr>
          <p:cNvPicPr>
            <a:picLocks noChangeAspect="1"/>
          </p:cNvPicPr>
          <p:nvPr/>
        </p:nvPicPr>
        <p:blipFill>
          <a:blip r:embed="rId3"/>
          <a:stretch>
            <a:fillRect/>
          </a:stretch>
        </p:blipFill>
        <p:spPr>
          <a:xfrm>
            <a:off x="5913390" y="1446341"/>
            <a:ext cx="1138989" cy="582038"/>
          </a:xfrm>
          <a:prstGeom prst="rect">
            <a:avLst/>
          </a:prstGeom>
        </p:spPr>
      </p:pic>
    </p:spTree>
    <p:extLst>
      <p:ext uri="{BB962C8B-B14F-4D97-AF65-F5344CB8AC3E}">
        <p14:creationId xmlns:p14="http://schemas.microsoft.com/office/powerpoint/2010/main" val="1865618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267E99-C4E2-B8A0-5062-071993BE3987}"/>
            </a:ext>
          </a:extLst>
        </p:cNvPr>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2005C247-C2BE-73CC-9732-9D3AB93101D8}"/>
              </a:ext>
            </a:extLst>
          </p:cNvPr>
          <p:cNvSpPr>
            <a:spLocks noGrp="1"/>
          </p:cNvSpPr>
          <p:nvPr>
            <p:ph type="body" sz="quarter" idx="11"/>
          </p:nvPr>
        </p:nvSpPr>
        <p:spPr>
          <a:xfrm>
            <a:off x="1429789" y="1331638"/>
            <a:ext cx="1529541" cy="1346748"/>
          </a:xfrm>
        </p:spPr>
        <p:txBody>
          <a:bodyPr/>
          <a:lstStyle/>
          <a:p>
            <a:r>
              <a:rPr lang="fr-FR" dirty="0"/>
              <a:t>04</a:t>
            </a:r>
          </a:p>
        </p:txBody>
      </p:sp>
      <p:sp>
        <p:nvSpPr>
          <p:cNvPr id="3" name="Titre 2">
            <a:extLst>
              <a:ext uri="{FF2B5EF4-FFF2-40B4-BE49-F238E27FC236}">
                <a16:creationId xmlns:a16="http://schemas.microsoft.com/office/drawing/2014/main" id="{0BFF5548-26BF-30A9-B7BE-DF3F9B8C3967}"/>
              </a:ext>
            </a:extLst>
          </p:cNvPr>
          <p:cNvSpPr>
            <a:spLocks noGrp="1"/>
          </p:cNvSpPr>
          <p:nvPr>
            <p:ph type="ctrTitle"/>
          </p:nvPr>
        </p:nvSpPr>
        <p:spPr>
          <a:xfrm>
            <a:off x="3989504" y="2306782"/>
            <a:ext cx="7910396" cy="2938550"/>
          </a:xfrm>
        </p:spPr>
        <p:txBody>
          <a:bodyPr/>
          <a:lstStyle/>
          <a:p>
            <a:r>
              <a:rPr lang="fr-FR" dirty="0"/>
              <a:t>Onglet de chiffrage des coûts</a:t>
            </a:r>
          </a:p>
        </p:txBody>
      </p:sp>
    </p:spTree>
    <p:extLst>
      <p:ext uri="{BB962C8B-B14F-4D97-AF65-F5344CB8AC3E}">
        <p14:creationId xmlns:p14="http://schemas.microsoft.com/office/powerpoint/2010/main" val="849919088"/>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00911904-2BC8-7BBE-8DCB-394F3E4E5492}"/>
              </a:ext>
            </a:extLst>
          </p:cNvPr>
          <p:cNvSpPr>
            <a:spLocks noGrp="1"/>
          </p:cNvSpPr>
          <p:nvPr>
            <p:ph type="title"/>
          </p:nvPr>
        </p:nvSpPr>
        <p:spPr/>
        <p:txBody>
          <a:bodyPr/>
          <a:lstStyle/>
          <a:p>
            <a:r>
              <a:rPr lang="fr-FR" dirty="0"/>
              <a:t>Onglet « 2_HYP_COUTS »</a:t>
            </a:r>
          </a:p>
        </p:txBody>
      </p:sp>
      <p:sp>
        <p:nvSpPr>
          <p:cNvPr id="6" name="Espace réservé du contenu 5">
            <a:extLst>
              <a:ext uri="{FF2B5EF4-FFF2-40B4-BE49-F238E27FC236}">
                <a16:creationId xmlns:a16="http://schemas.microsoft.com/office/drawing/2014/main" id="{8DE706FA-E8DE-D293-6D2F-A46ECEBEC044}"/>
              </a:ext>
            </a:extLst>
          </p:cNvPr>
          <p:cNvSpPr>
            <a:spLocks noGrp="1"/>
          </p:cNvSpPr>
          <p:nvPr>
            <p:ph idx="1"/>
          </p:nvPr>
        </p:nvSpPr>
        <p:spPr/>
        <p:txBody>
          <a:bodyPr>
            <a:normAutofit lnSpcReduction="10000"/>
          </a:bodyPr>
          <a:lstStyle/>
          <a:p>
            <a:r>
              <a:rPr lang="fr-FR" dirty="0"/>
              <a:t>Les calculs sont dépendants du nombre de bouée, le calcul de coûts des travaux et des charges d’exploitation et de maintenance en découlent, l’utilisateur remplit dans un premier temps le tableau qui suit (tableau construit sur la base du retour d’expérience de fréquentation Martinique : </a:t>
            </a:r>
          </a:p>
          <a:p>
            <a:endParaRPr lang="fr-FR" dirty="0"/>
          </a:p>
          <a:p>
            <a:endParaRPr lang="fr-FR" dirty="0"/>
          </a:p>
          <a:p>
            <a:endParaRPr lang="fr-FR" dirty="0"/>
          </a:p>
          <a:p>
            <a:endParaRPr lang="fr-FR" dirty="0"/>
          </a:p>
          <a:p>
            <a:r>
              <a:rPr lang="fr-FR" dirty="0"/>
              <a:t>Pour chaque étape de coûts l’utilisateur répond à la question et est guidé dans l’outil en fonction sa réponse : </a:t>
            </a:r>
          </a:p>
          <a:p>
            <a:pPr marL="342900" indent="-342900">
              <a:buFont typeface="+mj-lt"/>
              <a:buAutoNum type="arabicPeriod"/>
            </a:pPr>
            <a:r>
              <a:rPr lang="fr-FR" dirty="0"/>
              <a:t>ETAPE 1 : Connaissez vous les coûts globaux (travaux + étude + aléas) de la ZMO ?</a:t>
            </a:r>
          </a:p>
          <a:p>
            <a:pPr marL="342900" indent="-342900">
              <a:buFont typeface="+mj-lt"/>
              <a:buAutoNum type="arabicPeriod"/>
            </a:pPr>
            <a:r>
              <a:rPr lang="fr-FR" dirty="0"/>
              <a:t>ETAPE 2 : Connaissez vous les coûts d'exploitation et de maintenance de la ZMO ?</a:t>
            </a:r>
          </a:p>
          <a:p>
            <a:endParaRPr lang="fr-FR" dirty="0"/>
          </a:p>
          <a:p>
            <a:r>
              <a:rPr lang="fr-FR" dirty="0"/>
              <a:t>Si la réponse est  « oui » alors l’utilisateur est invité à remplir directement les coûts connus en colonne C, sinon il s’inspire de la colonne B qui donne des ratios/ordres de grandeur, basés sur du REX Martinique et BRLi puis complète la colonne C en multipliant les ratios par le nombre de bouées.</a:t>
            </a:r>
          </a:p>
        </p:txBody>
      </p:sp>
      <p:pic>
        <p:nvPicPr>
          <p:cNvPr id="8" name="Image 7">
            <a:extLst>
              <a:ext uri="{FF2B5EF4-FFF2-40B4-BE49-F238E27FC236}">
                <a16:creationId xmlns:a16="http://schemas.microsoft.com/office/drawing/2014/main" id="{B04000A9-625A-C8CC-16F3-E1641E5032B6}"/>
              </a:ext>
            </a:extLst>
          </p:cNvPr>
          <p:cNvPicPr>
            <a:picLocks noChangeAspect="1"/>
          </p:cNvPicPr>
          <p:nvPr/>
        </p:nvPicPr>
        <p:blipFill>
          <a:blip r:embed="rId2"/>
          <a:stretch>
            <a:fillRect/>
          </a:stretch>
        </p:blipFill>
        <p:spPr>
          <a:xfrm>
            <a:off x="2171372" y="2910270"/>
            <a:ext cx="7543800" cy="838200"/>
          </a:xfrm>
          <a:prstGeom prst="rect">
            <a:avLst/>
          </a:prstGeom>
        </p:spPr>
      </p:pic>
    </p:spTree>
    <p:extLst>
      <p:ext uri="{BB962C8B-B14F-4D97-AF65-F5344CB8AC3E}">
        <p14:creationId xmlns:p14="http://schemas.microsoft.com/office/powerpoint/2010/main" val="14911141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3C0427-9879-368A-0090-883CA996FE8C}"/>
            </a:ext>
          </a:extLst>
        </p:cNvPr>
        <p:cNvGrpSpPr/>
        <p:nvPr/>
      </p:nvGrpSpPr>
      <p:grpSpPr>
        <a:xfrm>
          <a:off x="0" y="0"/>
          <a:ext cx="0" cy="0"/>
          <a:chOff x="0" y="0"/>
          <a:chExt cx="0" cy="0"/>
        </a:xfrm>
      </p:grpSpPr>
      <p:sp>
        <p:nvSpPr>
          <p:cNvPr id="5" name="Titre 4">
            <a:extLst>
              <a:ext uri="{FF2B5EF4-FFF2-40B4-BE49-F238E27FC236}">
                <a16:creationId xmlns:a16="http://schemas.microsoft.com/office/drawing/2014/main" id="{77B5EC4F-40D2-E892-0878-DAE9D14F072A}"/>
              </a:ext>
            </a:extLst>
          </p:cNvPr>
          <p:cNvSpPr>
            <a:spLocks noGrp="1"/>
          </p:cNvSpPr>
          <p:nvPr>
            <p:ph type="title"/>
          </p:nvPr>
        </p:nvSpPr>
        <p:spPr/>
        <p:txBody>
          <a:bodyPr/>
          <a:lstStyle/>
          <a:p>
            <a:r>
              <a:rPr lang="fr-FR" dirty="0"/>
              <a:t>Onglet « 2_HYP_COUTS »</a:t>
            </a:r>
          </a:p>
        </p:txBody>
      </p:sp>
      <p:sp>
        <p:nvSpPr>
          <p:cNvPr id="6" name="Espace réservé du contenu 5">
            <a:extLst>
              <a:ext uri="{FF2B5EF4-FFF2-40B4-BE49-F238E27FC236}">
                <a16:creationId xmlns:a16="http://schemas.microsoft.com/office/drawing/2014/main" id="{98F0B297-24C8-A4F5-E534-4E7BB0262C1A}"/>
              </a:ext>
            </a:extLst>
          </p:cNvPr>
          <p:cNvSpPr>
            <a:spLocks noGrp="1"/>
          </p:cNvSpPr>
          <p:nvPr>
            <p:ph idx="1"/>
          </p:nvPr>
        </p:nvSpPr>
        <p:spPr>
          <a:xfrm>
            <a:off x="390698" y="1513934"/>
            <a:ext cx="11488189" cy="4117388"/>
          </a:xfrm>
        </p:spPr>
        <p:txBody>
          <a:bodyPr>
            <a:normAutofit fontScale="85000" lnSpcReduction="20000"/>
          </a:bodyPr>
          <a:lstStyle/>
          <a:p>
            <a:r>
              <a:rPr lang="fr-FR" sz="1600" b="1" dirty="0">
                <a:solidFill>
                  <a:schemeClr val="accent1"/>
                </a:solidFill>
              </a:rPr>
              <a:t>Focus Coûts d’investissement ZMO</a:t>
            </a:r>
          </a:p>
          <a:p>
            <a:endParaRPr lang="fr-FR" dirty="0"/>
          </a:p>
          <a:p>
            <a:r>
              <a:rPr lang="fr-FR" dirty="0"/>
              <a:t>Le coût d’investissement est constitué des coûts « d’installation » ou coûts des travaux, mais également de tout ce qui l’environne, « autres coûts », « aléas », « coûts des études », « achat de bateau ».</a:t>
            </a:r>
          </a:p>
          <a:p>
            <a:endParaRPr lang="fr-FR" dirty="0"/>
          </a:p>
          <a:p>
            <a:r>
              <a:rPr lang="fr-FR" dirty="0"/>
              <a:t>Les coûts d’installation ou coûts travaux de la ZMO, sont assez variables et dépendent des types d’ancrages installés notamment, une fourchette de 5000 à 10 000 €/bouée est proposée (avec sur la droite, colonne F à I des indications de coûts sur des sites martiniquais), l’utilisateur est libre de se rapprocher d’un des ses ratios (en le multipliant par le nombre de bouées) et bien d’indiquer directement la valeur s’il la connait.</a:t>
            </a:r>
          </a:p>
          <a:p>
            <a:endParaRPr lang="fr-FR" dirty="0"/>
          </a:p>
          <a:p>
            <a:r>
              <a:rPr lang="fr-FR" dirty="0"/>
              <a:t>Les aléas sont généralement positionnés autour des 10%, l’utilisateur peut choisir de faire varier cette valeur.</a:t>
            </a:r>
          </a:p>
          <a:p>
            <a:endParaRPr lang="fr-FR" dirty="0"/>
          </a:p>
          <a:p>
            <a:r>
              <a:rPr lang="fr-FR" dirty="0"/>
              <a:t>L’utilisateur peut également choisir qu’un bateau soit acheté et prévu dès la création de la ZMO, dans ce cas, il sélectionne « Oui » et la valeur « 50 000 € » s’inscrit en cellule C15. Quel que soit le mode de gestion, le bateau est amorti sur 3 ans (cette valeur est injectée dans les onglets de résultats).</a:t>
            </a:r>
          </a:p>
          <a:p>
            <a:endParaRPr lang="fr-FR" dirty="0"/>
          </a:p>
          <a:p>
            <a:r>
              <a:rPr lang="fr-FR" dirty="0"/>
              <a:t>Les coûts sont sommés en cellule C17 et ramenés au nombre de bouées en C18, il est important de comparer la valeur obtenue en C18 (en €/bouée) au REX indiqués de part et d'autre de ce tableau (ratios à dire d’experts, et exemples martiniquais).</a:t>
            </a:r>
          </a:p>
          <a:p>
            <a:endParaRPr lang="fr-FR" dirty="0"/>
          </a:p>
          <a:p>
            <a:endParaRPr lang="fr-FR" dirty="0"/>
          </a:p>
          <a:p>
            <a:endParaRPr lang="fr-FR" dirty="0"/>
          </a:p>
          <a:p>
            <a:endParaRPr lang="fr-FR" dirty="0"/>
          </a:p>
          <a:p>
            <a:endParaRPr lang="fr-FR" dirty="0"/>
          </a:p>
          <a:p>
            <a:endParaRPr lang="fr-FR" dirty="0"/>
          </a:p>
        </p:txBody>
      </p:sp>
    </p:spTree>
    <p:extLst>
      <p:ext uri="{BB962C8B-B14F-4D97-AF65-F5344CB8AC3E}">
        <p14:creationId xmlns:p14="http://schemas.microsoft.com/office/powerpoint/2010/main" val="13371900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2C1698-AA09-0751-4609-AF12BB8D6405}"/>
            </a:ext>
          </a:extLst>
        </p:cNvPr>
        <p:cNvGrpSpPr/>
        <p:nvPr/>
      </p:nvGrpSpPr>
      <p:grpSpPr>
        <a:xfrm>
          <a:off x="0" y="0"/>
          <a:ext cx="0" cy="0"/>
          <a:chOff x="0" y="0"/>
          <a:chExt cx="0" cy="0"/>
        </a:xfrm>
      </p:grpSpPr>
      <p:sp>
        <p:nvSpPr>
          <p:cNvPr id="5" name="Titre 4">
            <a:extLst>
              <a:ext uri="{FF2B5EF4-FFF2-40B4-BE49-F238E27FC236}">
                <a16:creationId xmlns:a16="http://schemas.microsoft.com/office/drawing/2014/main" id="{E372069A-DB49-1D8E-715F-2A4721AA1D15}"/>
              </a:ext>
            </a:extLst>
          </p:cNvPr>
          <p:cNvSpPr>
            <a:spLocks noGrp="1"/>
          </p:cNvSpPr>
          <p:nvPr>
            <p:ph type="title"/>
          </p:nvPr>
        </p:nvSpPr>
        <p:spPr/>
        <p:txBody>
          <a:bodyPr/>
          <a:lstStyle/>
          <a:p>
            <a:r>
              <a:rPr lang="fr-FR" dirty="0"/>
              <a:t>Onglet « 2_HYP_COUTS »</a:t>
            </a:r>
          </a:p>
        </p:txBody>
      </p:sp>
      <p:sp>
        <p:nvSpPr>
          <p:cNvPr id="6" name="Espace réservé du contenu 5">
            <a:extLst>
              <a:ext uri="{FF2B5EF4-FFF2-40B4-BE49-F238E27FC236}">
                <a16:creationId xmlns:a16="http://schemas.microsoft.com/office/drawing/2014/main" id="{B1322620-ADB2-FE11-85F0-662AFC40A103}"/>
              </a:ext>
            </a:extLst>
          </p:cNvPr>
          <p:cNvSpPr>
            <a:spLocks noGrp="1"/>
          </p:cNvSpPr>
          <p:nvPr>
            <p:ph idx="1"/>
          </p:nvPr>
        </p:nvSpPr>
        <p:spPr>
          <a:xfrm>
            <a:off x="390697" y="1582301"/>
            <a:ext cx="11488189" cy="4117388"/>
          </a:xfrm>
        </p:spPr>
        <p:txBody>
          <a:bodyPr>
            <a:normAutofit/>
          </a:bodyPr>
          <a:lstStyle/>
          <a:p>
            <a:r>
              <a:rPr lang="fr-FR" sz="1600" b="1" dirty="0">
                <a:solidFill>
                  <a:schemeClr val="accent1"/>
                </a:solidFill>
              </a:rPr>
              <a:t>Focus Coûts d’exploitation et de maintenance de la ZMO</a:t>
            </a:r>
          </a:p>
          <a:p>
            <a:endParaRPr lang="fr-FR" sz="1600" dirty="0"/>
          </a:p>
          <a:p>
            <a:r>
              <a:rPr lang="fr-FR" sz="1600" dirty="0"/>
              <a:t>Les charges d’exploitation et de maintenance annuelle de la ZMO sont :</a:t>
            </a:r>
          </a:p>
          <a:p>
            <a:pPr marL="285750" indent="-285750">
              <a:buFont typeface="Arial" panose="020B0604020202020204" pitchFamily="34" charset="0"/>
              <a:buChar char="•"/>
            </a:pPr>
            <a:r>
              <a:rPr lang="fr-FR" sz="1600" dirty="0"/>
              <a:t>Soit connues d’avance : dans ce cas l’utilisateur complète la cellule C23,</a:t>
            </a:r>
          </a:p>
          <a:p>
            <a:pPr marL="285750" indent="-285750">
              <a:buFont typeface="Arial" panose="020B0604020202020204" pitchFamily="34" charset="0"/>
              <a:buChar char="•"/>
            </a:pPr>
            <a:r>
              <a:rPr lang="fr-FR" sz="1600" dirty="0"/>
              <a:t>Soit inconnues, alors l’utilisateur peut utiliser la valeur en liste déroulante (hyp. Basse moyenne et forte - REX Anses d'Arlet) et compléter la cellule C23, </a:t>
            </a:r>
          </a:p>
          <a:p>
            <a:endParaRPr lang="fr-FR" sz="1600" dirty="0"/>
          </a:p>
          <a:p>
            <a:r>
              <a:rPr lang="fr-FR" sz="1600" dirty="0"/>
              <a:t>Les charges d’intérêts, de redevance et de fonctionnement administratif se calculent automatiquement et découlent de l’onglet 1_HYP_SCENARIO.</a:t>
            </a:r>
          </a:p>
          <a:p>
            <a:endParaRPr lang="fr-FR" sz="1600" dirty="0"/>
          </a:p>
          <a:p>
            <a:r>
              <a:rPr lang="fr-FR" sz="1600" dirty="0"/>
              <a:t>Si l’utilisateur connait le détail des autres dépenses suivantes : « Suivis environnementaux du chantier et mesures d’accompagnement » et « Police d’assurance du gestionnaire » alors il les complète. </a:t>
            </a:r>
          </a:p>
          <a:p>
            <a:endParaRPr lang="fr-FR" sz="1600" dirty="0"/>
          </a:p>
          <a:p>
            <a:r>
              <a:rPr lang="fr-FR" sz="1600" dirty="0"/>
              <a:t>Les charges d’exploitation et de maintenance sont sommées en cellule C38 et ramenées au nombre de bouées/an en C39.</a:t>
            </a:r>
          </a:p>
          <a:p>
            <a:endParaRPr lang="fr-FR" dirty="0"/>
          </a:p>
        </p:txBody>
      </p:sp>
    </p:spTree>
    <p:extLst>
      <p:ext uri="{BB962C8B-B14F-4D97-AF65-F5344CB8AC3E}">
        <p14:creationId xmlns:p14="http://schemas.microsoft.com/office/powerpoint/2010/main" val="42770590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0F1E2-4FB1-A38B-A0BF-5743427F988C}"/>
            </a:ext>
          </a:extLst>
        </p:cNvPr>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30DB4217-09ED-5796-8111-07D7A68B10B0}"/>
              </a:ext>
            </a:extLst>
          </p:cNvPr>
          <p:cNvSpPr>
            <a:spLocks noGrp="1"/>
          </p:cNvSpPr>
          <p:nvPr>
            <p:ph type="body" sz="quarter" idx="11"/>
          </p:nvPr>
        </p:nvSpPr>
        <p:spPr>
          <a:xfrm>
            <a:off x="1429789" y="1331638"/>
            <a:ext cx="1529541" cy="1346748"/>
          </a:xfrm>
        </p:spPr>
        <p:txBody>
          <a:bodyPr/>
          <a:lstStyle/>
          <a:p>
            <a:r>
              <a:rPr lang="fr-FR" dirty="0"/>
              <a:t>05</a:t>
            </a:r>
          </a:p>
        </p:txBody>
      </p:sp>
      <p:sp>
        <p:nvSpPr>
          <p:cNvPr id="3" name="Titre 2">
            <a:extLst>
              <a:ext uri="{FF2B5EF4-FFF2-40B4-BE49-F238E27FC236}">
                <a16:creationId xmlns:a16="http://schemas.microsoft.com/office/drawing/2014/main" id="{96CE6EB6-FC06-4112-D4B4-04160A01C394}"/>
              </a:ext>
            </a:extLst>
          </p:cNvPr>
          <p:cNvSpPr>
            <a:spLocks noGrp="1"/>
          </p:cNvSpPr>
          <p:nvPr>
            <p:ph type="ctrTitle"/>
          </p:nvPr>
        </p:nvSpPr>
        <p:spPr>
          <a:xfrm>
            <a:off x="3989504" y="2306782"/>
            <a:ext cx="7910396" cy="2938550"/>
          </a:xfrm>
        </p:spPr>
        <p:txBody>
          <a:bodyPr/>
          <a:lstStyle/>
          <a:p>
            <a:r>
              <a:rPr lang="fr-FR" dirty="0"/>
              <a:t>Onglet de calcul des recettes</a:t>
            </a:r>
            <a:br>
              <a:rPr lang="fr-FR" dirty="0"/>
            </a:br>
            <a:endParaRPr lang="fr-FR" dirty="0"/>
          </a:p>
        </p:txBody>
      </p:sp>
    </p:spTree>
    <p:extLst>
      <p:ext uri="{BB962C8B-B14F-4D97-AF65-F5344CB8AC3E}">
        <p14:creationId xmlns:p14="http://schemas.microsoft.com/office/powerpoint/2010/main" val="2038643994"/>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C3E1CF-E941-2BD1-64BC-02576AA637AF}"/>
            </a:ext>
          </a:extLst>
        </p:cNvPr>
        <p:cNvGrpSpPr/>
        <p:nvPr/>
      </p:nvGrpSpPr>
      <p:grpSpPr>
        <a:xfrm>
          <a:off x="0" y="0"/>
          <a:ext cx="0" cy="0"/>
          <a:chOff x="0" y="0"/>
          <a:chExt cx="0" cy="0"/>
        </a:xfrm>
      </p:grpSpPr>
      <p:sp>
        <p:nvSpPr>
          <p:cNvPr id="5" name="Titre 4">
            <a:extLst>
              <a:ext uri="{FF2B5EF4-FFF2-40B4-BE49-F238E27FC236}">
                <a16:creationId xmlns:a16="http://schemas.microsoft.com/office/drawing/2014/main" id="{5B5D0A35-DFF9-784F-6AE3-20D713B509DC}"/>
              </a:ext>
            </a:extLst>
          </p:cNvPr>
          <p:cNvSpPr>
            <a:spLocks noGrp="1"/>
          </p:cNvSpPr>
          <p:nvPr>
            <p:ph type="title"/>
          </p:nvPr>
        </p:nvSpPr>
        <p:spPr/>
        <p:txBody>
          <a:bodyPr/>
          <a:lstStyle/>
          <a:p>
            <a:r>
              <a:rPr lang="fr-FR" dirty="0"/>
              <a:t>Onglets de calculs des recettes</a:t>
            </a:r>
          </a:p>
        </p:txBody>
      </p:sp>
      <p:sp>
        <p:nvSpPr>
          <p:cNvPr id="6" name="Espace réservé du contenu 5">
            <a:extLst>
              <a:ext uri="{FF2B5EF4-FFF2-40B4-BE49-F238E27FC236}">
                <a16:creationId xmlns:a16="http://schemas.microsoft.com/office/drawing/2014/main" id="{5AE09A69-0CF7-E38E-DCCC-E877CB87797B}"/>
              </a:ext>
            </a:extLst>
          </p:cNvPr>
          <p:cNvSpPr>
            <a:spLocks noGrp="1"/>
          </p:cNvSpPr>
          <p:nvPr>
            <p:ph idx="1"/>
          </p:nvPr>
        </p:nvSpPr>
        <p:spPr>
          <a:xfrm>
            <a:off x="390697" y="1582301"/>
            <a:ext cx="11488189" cy="4049378"/>
          </a:xfrm>
        </p:spPr>
        <p:txBody>
          <a:bodyPr>
            <a:normAutofit fontScale="70000" lnSpcReduction="20000"/>
          </a:bodyPr>
          <a:lstStyle/>
          <a:p>
            <a:r>
              <a:rPr lang="fr-FR" sz="1600" b="1" dirty="0">
                <a:solidFill>
                  <a:schemeClr val="accent1"/>
                </a:solidFill>
              </a:rPr>
              <a:t>Focus sur le calcul des recettes</a:t>
            </a:r>
          </a:p>
          <a:p>
            <a:endParaRPr lang="fr-FR" sz="1300" dirty="0"/>
          </a:p>
          <a:p>
            <a:r>
              <a:rPr lang="fr-FR" dirty="0"/>
              <a:t>Deux onglets permettent le calcul des recettes et sont construit de façon identique: 3_HYP RECETTES_démarrage et 4_HYP RECETTES_Croisière </a:t>
            </a:r>
          </a:p>
          <a:p>
            <a:endParaRPr lang="fr-FR" dirty="0"/>
          </a:p>
          <a:p>
            <a:r>
              <a:rPr lang="fr-FR" dirty="0"/>
              <a:t>L’utilisateur renseigne les cellules jaunes de répartition des bateaux par taille et par type de séjour, possibilité de s’inspirer des recommandations en orange :</a:t>
            </a:r>
          </a:p>
          <a:p>
            <a:endParaRPr lang="fr-FR" dirty="0"/>
          </a:p>
          <a:p>
            <a:r>
              <a:rPr lang="fr-FR" dirty="0"/>
              <a:t>1. 						2.</a:t>
            </a:r>
          </a:p>
          <a:p>
            <a:endParaRPr lang="fr-FR" dirty="0"/>
          </a:p>
          <a:p>
            <a:endParaRPr lang="fr-FR" dirty="0"/>
          </a:p>
          <a:p>
            <a:endParaRPr lang="fr-FR" dirty="0"/>
          </a:p>
          <a:p>
            <a:endParaRPr lang="fr-FR" dirty="0"/>
          </a:p>
          <a:p>
            <a:endParaRPr lang="fr-FR" dirty="0"/>
          </a:p>
          <a:p>
            <a:endParaRPr lang="fr-FR" dirty="0"/>
          </a:p>
          <a:p>
            <a:endParaRPr lang="fr-FR" dirty="0"/>
          </a:p>
          <a:p>
            <a:r>
              <a:rPr lang="fr-FR" dirty="0"/>
              <a:t>3. L’utilisateur renseigne ensuite les tarifs et leurs montants en fonction du type de tarifs, attention l’outil permet de mobiliser 4 types de tarifs différents, « journalier », « nocturne », « mensuel » et « annuel », cependant ce choix</a:t>
            </a:r>
          </a:p>
          <a:p>
            <a:r>
              <a:rPr lang="fr-FR" dirty="0"/>
              <a:t>L’outil est complété a partir de l’existant, sur la base du REX de la Marina du MARIN, mais l’utilisateur n’est pas forcé de renseigner les 4 tarifs.</a:t>
            </a:r>
          </a:p>
          <a:p>
            <a:endParaRPr lang="fr-FR" dirty="0"/>
          </a:p>
          <a:p>
            <a:r>
              <a:rPr lang="fr-FR" dirty="0"/>
              <a:t>4. Enfin l’utilisateur renseigne le taux d’occupation des bouées par mois de la ZMEL. La logique est identique pour les deux onglets, la seule différence doit être le point 4, c’est-à-dire le taux d’occupation des bouées, qui est généralement inférieur en démarrage par rapport à l’onglet rythme de croisière.</a:t>
            </a:r>
          </a:p>
        </p:txBody>
      </p:sp>
      <p:pic>
        <p:nvPicPr>
          <p:cNvPr id="3" name="Image 2">
            <a:extLst>
              <a:ext uri="{FF2B5EF4-FFF2-40B4-BE49-F238E27FC236}">
                <a16:creationId xmlns:a16="http://schemas.microsoft.com/office/drawing/2014/main" id="{6695F9FD-354A-8985-18B6-9A81CAB75396}"/>
              </a:ext>
            </a:extLst>
          </p:cNvPr>
          <p:cNvPicPr>
            <a:picLocks noChangeAspect="1"/>
          </p:cNvPicPr>
          <p:nvPr/>
        </p:nvPicPr>
        <p:blipFill>
          <a:blip r:embed="rId2"/>
          <a:stretch>
            <a:fillRect/>
          </a:stretch>
        </p:blipFill>
        <p:spPr>
          <a:xfrm>
            <a:off x="856668" y="2928937"/>
            <a:ext cx="4752975" cy="1000125"/>
          </a:xfrm>
          <a:prstGeom prst="rect">
            <a:avLst/>
          </a:prstGeom>
        </p:spPr>
      </p:pic>
      <p:pic>
        <p:nvPicPr>
          <p:cNvPr id="4" name="Image 3">
            <a:extLst>
              <a:ext uri="{FF2B5EF4-FFF2-40B4-BE49-F238E27FC236}">
                <a16:creationId xmlns:a16="http://schemas.microsoft.com/office/drawing/2014/main" id="{17F653E3-1CB3-6AF5-CADA-A34C44EC4519}"/>
              </a:ext>
            </a:extLst>
          </p:cNvPr>
          <p:cNvPicPr>
            <a:picLocks noChangeAspect="1"/>
          </p:cNvPicPr>
          <p:nvPr/>
        </p:nvPicPr>
        <p:blipFill>
          <a:blip r:embed="rId3"/>
          <a:stretch>
            <a:fillRect/>
          </a:stretch>
        </p:blipFill>
        <p:spPr>
          <a:xfrm>
            <a:off x="6367777" y="3006915"/>
            <a:ext cx="4752975" cy="600075"/>
          </a:xfrm>
          <a:prstGeom prst="rect">
            <a:avLst/>
          </a:prstGeom>
        </p:spPr>
      </p:pic>
    </p:spTree>
    <p:extLst>
      <p:ext uri="{BB962C8B-B14F-4D97-AF65-F5344CB8AC3E}">
        <p14:creationId xmlns:p14="http://schemas.microsoft.com/office/powerpoint/2010/main" val="10930862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72AAD-FE2C-B8CB-93DE-5EDE3E7B57B2}"/>
            </a:ext>
          </a:extLst>
        </p:cNvPr>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08DD962B-D86B-A7AA-63B0-1E362F5B9E72}"/>
              </a:ext>
            </a:extLst>
          </p:cNvPr>
          <p:cNvSpPr>
            <a:spLocks noGrp="1"/>
          </p:cNvSpPr>
          <p:nvPr>
            <p:ph type="body" sz="quarter" idx="11"/>
          </p:nvPr>
        </p:nvSpPr>
        <p:spPr>
          <a:xfrm>
            <a:off x="1429789" y="1331638"/>
            <a:ext cx="1529541" cy="1346748"/>
          </a:xfrm>
        </p:spPr>
        <p:txBody>
          <a:bodyPr/>
          <a:lstStyle/>
          <a:p>
            <a:r>
              <a:rPr lang="fr-FR" dirty="0"/>
              <a:t>06</a:t>
            </a:r>
          </a:p>
        </p:txBody>
      </p:sp>
      <p:sp>
        <p:nvSpPr>
          <p:cNvPr id="3" name="Titre 2">
            <a:extLst>
              <a:ext uri="{FF2B5EF4-FFF2-40B4-BE49-F238E27FC236}">
                <a16:creationId xmlns:a16="http://schemas.microsoft.com/office/drawing/2014/main" id="{7834C5C6-2AAF-93A5-0E1F-F094B140E5A2}"/>
              </a:ext>
            </a:extLst>
          </p:cNvPr>
          <p:cNvSpPr>
            <a:spLocks noGrp="1"/>
          </p:cNvSpPr>
          <p:nvPr>
            <p:ph type="ctrTitle"/>
          </p:nvPr>
        </p:nvSpPr>
        <p:spPr>
          <a:xfrm>
            <a:off x="3989504" y="2306782"/>
            <a:ext cx="7910396" cy="2938550"/>
          </a:xfrm>
        </p:spPr>
        <p:txBody>
          <a:bodyPr/>
          <a:lstStyle/>
          <a:p>
            <a:r>
              <a:rPr lang="fr-FR" dirty="0"/>
              <a:t>Onglets de résultats et clés de lecture des résultats</a:t>
            </a:r>
            <a:br>
              <a:rPr lang="fr-FR" dirty="0"/>
            </a:br>
            <a:br>
              <a:rPr lang="fr-FR" dirty="0"/>
            </a:br>
            <a:endParaRPr lang="fr-FR" dirty="0"/>
          </a:p>
        </p:txBody>
      </p:sp>
    </p:spTree>
    <p:extLst>
      <p:ext uri="{BB962C8B-B14F-4D97-AF65-F5344CB8AC3E}">
        <p14:creationId xmlns:p14="http://schemas.microsoft.com/office/powerpoint/2010/main" val="2812790914"/>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1CC753-91AA-819B-29C3-061426B0AA55}"/>
            </a:ext>
          </a:extLst>
        </p:cNvPr>
        <p:cNvGrpSpPr/>
        <p:nvPr/>
      </p:nvGrpSpPr>
      <p:grpSpPr>
        <a:xfrm>
          <a:off x="0" y="0"/>
          <a:ext cx="0" cy="0"/>
          <a:chOff x="0" y="0"/>
          <a:chExt cx="0" cy="0"/>
        </a:xfrm>
      </p:grpSpPr>
      <p:sp>
        <p:nvSpPr>
          <p:cNvPr id="5" name="Titre 4">
            <a:extLst>
              <a:ext uri="{FF2B5EF4-FFF2-40B4-BE49-F238E27FC236}">
                <a16:creationId xmlns:a16="http://schemas.microsoft.com/office/drawing/2014/main" id="{7E5F2DBC-9AEF-AA1F-CAFA-97D44F2D0585}"/>
              </a:ext>
            </a:extLst>
          </p:cNvPr>
          <p:cNvSpPr>
            <a:spLocks noGrp="1"/>
          </p:cNvSpPr>
          <p:nvPr>
            <p:ph type="title"/>
          </p:nvPr>
        </p:nvSpPr>
        <p:spPr/>
        <p:txBody>
          <a:bodyPr/>
          <a:lstStyle/>
          <a:p>
            <a:r>
              <a:rPr lang="fr-FR" dirty="0"/>
              <a:t>Présentation des résultats – en Régie</a:t>
            </a:r>
          </a:p>
        </p:txBody>
      </p:sp>
      <p:pic>
        <p:nvPicPr>
          <p:cNvPr id="2" name="Espace réservé du contenu 1">
            <a:extLst>
              <a:ext uri="{FF2B5EF4-FFF2-40B4-BE49-F238E27FC236}">
                <a16:creationId xmlns:a16="http://schemas.microsoft.com/office/drawing/2014/main" id="{12C7526C-6F8C-A918-2BB8-F7AE4FC3FEE1}"/>
              </a:ext>
            </a:extLst>
          </p:cNvPr>
          <p:cNvPicPr>
            <a:picLocks noGrp="1" noChangeAspect="1"/>
          </p:cNvPicPr>
          <p:nvPr>
            <p:ph idx="1"/>
          </p:nvPr>
        </p:nvPicPr>
        <p:blipFill>
          <a:blip r:embed="rId2"/>
          <a:stretch>
            <a:fillRect/>
          </a:stretch>
        </p:blipFill>
        <p:spPr>
          <a:xfrm>
            <a:off x="351631" y="3643637"/>
            <a:ext cx="11488738" cy="761639"/>
          </a:xfrm>
          <a:prstGeom prst="rect">
            <a:avLst/>
          </a:prstGeom>
        </p:spPr>
      </p:pic>
      <p:sp>
        <p:nvSpPr>
          <p:cNvPr id="4" name="ZoneTexte 3">
            <a:extLst>
              <a:ext uri="{FF2B5EF4-FFF2-40B4-BE49-F238E27FC236}">
                <a16:creationId xmlns:a16="http://schemas.microsoft.com/office/drawing/2014/main" id="{06A11D8A-CF68-7A08-5165-DDC976E80020}"/>
              </a:ext>
            </a:extLst>
          </p:cNvPr>
          <p:cNvSpPr txBox="1"/>
          <p:nvPr/>
        </p:nvSpPr>
        <p:spPr>
          <a:xfrm>
            <a:off x="390698" y="1603911"/>
            <a:ext cx="11590506" cy="3139321"/>
          </a:xfrm>
          <a:prstGeom prst="rect">
            <a:avLst/>
          </a:prstGeom>
          <a:noFill/>
        </p:spPr>
        <p:txBody>
          <a:bodyPr wrap="square">
            <a:spAutoFit/>
          </a:bodyPr>
          <a:lstStyle/>
          <a:p>
            <a:r>
              <a:rPr lang="fr-FR" dirty="0"/>
              <a:t>En régie, les résultats sont présentés dans une nomenclature de comptable publique précise : les résultats sont scindés en « dépenses et recettes de fonctionnement » et en « dépenses et recettes d’investissement ».  </a:t>
            </a:r>
          </a:p>
          <a:p>
            <a:endParaRPr lang="fr-FR" dirty="0"/>
          </a:p>
          <a:p>
            <a:r>
              <a:rPr lang="fr-FR" dirty="0"/>
              <a:t>Les résultats sont présentés pour 15 ans avec 3 phases différentes : la phase des travaux, la phase de démarrage (ou les recettes peuvent être moindres), et la phase de croisière. </a:t>
            </a:r>
          </a:p>
          <a:p>
            <a:endParaRPr lang="fr-FR" dirty="0"/>
          </a:p>
          <a:p>
            <a:endParaRPr lang="fr-FR" dirty="0"/>
          </a:p>
          <a:p>
            <a:endParaRPr lang="fr-FR" dirty="0"/>
          </a:p>
          <a:p>
            <a:endParaRPr lang="fr-FR" dirty="0"/>
          </a:p>
          <a:p>
            <a:endParaRPr lang="fr-FR" dirty="0"/>
          </a:p>
          <a:p>
            <a:endParaRPr lang="fr-FR" dirty="0"/>
          </a:p>
        </p:txBody>
      </p:sp>
    </p:spTree>
    <p:extLst>
      <p:ext uri="{BB962C8B-B14F-4D97-AF65-F5344CB8AC3E}">
        <p14:creationId xmlns:p14="http://schemas.microsoft.com/office/powerpoint/2010/main" val="23072260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6F6E81-CFA8-9360-80CE-C2FABFD1960A}"/>
            </a:ext>
          </a:extLst>
        </p:cNvPr>
        <p:cNvGrpSpPr/>
        <p:nvPr/>
      </p:nvGrpSpPr>
      <p:grpSpPr>
        <a:xfrm>
          <a:off x="0" y="0"/>
          <a:ext cx="0" cy="0"/>
          <a:chOff x="0" y="0"/>
          <a:chExt cx="0" cy="0"/>
        </a:xfrm>
      </p:grpSpPr>
      <p:sp>
        <p:nvSpPr>
          <p:cNvPr id="5" name="Titre 4">
            <a:extLst>
              <a:ext uri="{FF2B5EF4-FFF2-40B4-BE49-F238E27FC236}">
                <a16:creationId xmlns:a16="http://schemas.microsoft.com/office/drawing/2014/main" id="{92D4A986-556F-E7B3-F253-7F0E075FE7B0}"/>
              </a:ext>
            </a:extLst>
          </p:cNvPr>
          <p:cNvSpPr>
            <a:spLocks noGrp="1"/>
          </p:cNvSpPr>
          <p:nvPr>
            <p:ph type="title"/>
          </p:nvPr>
        </p:nvSpPr>
        <p:spPr/>
        <p:txBody>
          <a:bodyPr/>
          <a:lstStyle/>
          <a:p>
            <a:r>
              <a:rPr lang="fr-FR" dirty="0"/>
              <a:t>Présentation des résultats – en Régie</a:t>
            </a:r>
          </a:p>
        </p:txBody>
      </p:sp>
      <p:sp>
        <p:nvSpPr>
          <p:cNvPr id="6" name="Espace réservé du contenu 5">
            <a:extLst>
              <a:ext uri="{FF2B5EF4-FFF2-40B4-BE49-F238E27FC236}">
                <a16:creationId xmlns:a16="http://schemas.microsoft.com/office/drawing/2014/main" id="{20BE7312-987B-7C5B-10D1-5EFA3E85A58A}"/>
              </a:ext>
            </a:extLst>
          </p:cNvPr>
          <p:cNvSpPr>
            <a:spLocks noGrp="1"/>
          </p:cNvSpPr>
          <p:nvPr>
            <p:ph idx="1"/>
          </p:nvPr>
        </p:nvSpPr>
        <p:spPr>
          <a:xfrm>
            <a:off x="8971751" y="1042587"/>
            <a:ext cx="2907135" cy="1290415"/>
          </a:xfrm>
          <a:prstGeom prst="snip1Rect">
            <a:avLst/>
          </a:prstGeom>
        </p:spPr>
        <p:style>
          <a:lnRef idx="2">
            <a:schemeClr val="accent4"/>
          </a:lnRef>
          <a:fillRef idx="1">
            <a:schemeClr val="lt1"/>
          </a:fillRef>
          <a:effectRef idx="0">
            <a:schemeClr val="accent4"/>
          </a:effectRef>
          <a:fontRef idx="minor">
            <a:schemeClr val="dk1"/>
          </a:fontRef>
        </p:style>
        <p:txBody>
          <a:bodyPr anchor="ctr" anchorCtr="0">
            <a:normAutofit lnSpcReduction="10000"/>
          </a:bodyPr>
          <a:lstStyle/>
          <a:p>
            <a:endParaRPr lang="fr-FR" dirty="0"/>
          </a:p>
          <a:p>
            <a:r>
              <a:rPr lang="fr-FR" dirty="0"/>
              <a:t>Possibilité d’ajouter une dotation de départ en année 0 – cellule jaune</a:t>
            </a:r>
          </a:p>
          <a:p>
            <a:endParaRPr lang="fr-FR" dirty="0"/>
          </a:p>
        </p:txBody>
      </p:sp>
      <p:pic>
        <p:nvPicPr>
          <p:cNvPr id="7" name="Image 6">
            <a:extLst>
              <a:ext uri="{FF2B5EF4-FFF2-40B4-BE49-F238E27FC236}">
                <a16:creationId xmlns:a16="http://schemas.microsoft.com/office/drawing/2014/main" id="{B0EF6FB4-2C7F-7417-F570-6894ED45D3BC}"/>
              </a:ext>
            </a:extLst>
          </p:cNvPr>
          <p:cNvPicPr>
            <a:picLocks noChangeAspect="1"/>
          </p:cNvPicPr>
          <p:nvPr/>
        </p:nvPicPr>
        <p:blipFill>
          <a:blip r:embed="rId2"/>
          <a:stretch>
            <a:fillRect/>
          </a:stretch>
        </p:blipFill>
        <p:spPr>
          <a:xfrm>
            <a:off x="390698" y="1363051"/>
            <a:ext cx="8255267" cy="4412697"/>
          </a:xfrm>
          <a:prstGeom prst="rect">
            <a:avLst/>
          </a:prstGeom>
        </p:spPr>
      </p:pic>
      <p:sp>
        <p:nvSpPr>
          <p:cNvPr id="10" name="ZoneTexte 9">
            <a:extLst>
              <a:ext uri="{FF2B5EF4-FFF2-40B4-BE49-F238E27FC236}">
                <a16:creationId xmlns:a16="http://schemas.microsoft.com/office/drawing/2014/main" id="{126056C5-A81E-398C-DE84-E24FE11D4144}"/>
              </a:ext>
            </a:extLst>
          </p:cNvPr>
          <p:cNvSpPr txBox="1"/>
          <p:nvPr/>
        </p:nvSpPr>
        <p:spPr>
          <a:xfrm>
            <a:off x="8971752" y="2598347"/>
            <a:ext cx="2907135" cy="3083778"/>
          </a:xfrm>
          <a:prstGeom prst="snip1Rect">
            <a:avLst/>
          </a:prstGeom>
        </p:spPr>
        <p:style>
          <a:lnRef idx="2">
            <a:schemeClr val="accent4"/>
          </a:lnRef>
          <a:fillRef idx="1">
            <a:schemeClr val="lt1"/>
          </a:fillRef>
          <a:effectRef idx="0">
            <a:schemeClr val="accent4"/>
          </a:effectRef>
          <a:fontRef idx="minor">
            <a:schemeClr val="dk1"/>
          </a:fontRef>
        </p:style>
        <p:txBody>
          <a:bodyPr wrap="square" anchor="ctr" anchorCtr="0">
            <a:spAutoFit/>
          </a:bodyPr>
          <a:lstStyle/>
          <a:p>
            <a:r>
              <a:rPr lang="fr-FR" dirty="0">
                <a:solidFill>
                  <a:schemeClr val="tx2"/>
                </a:solidFill>
              </a:rPr>
              <a:t>Lecture des résultats : L’excédent (ligne bleue) est l’indicateur « final » qui permet de juger de la capacité du projet à couvrir les charges courantes d’exploitation et le financement des investissements. Doit donc être &gt; à 0</a:t>
            </a:r>
          </a:p>
        </p:txBody>
      </p:sp>
      <p:cxnSp>
        <p:nvCxnSpPr>
          <p:cNvPr id="12" name="Connecteur droit avec flèche 11">
            <a:extLst>
              <a:ext uri="{FF2B5EF4-FFF2-40B4-BE49-F238E27FC236}">
                <a16:creationId xmlns:a16="http://schemas.microsoft.com/office/drawing/2014/main" id="{12635FB8-6EE0-5243-08D3-D2F1B8994D47}"/>
              </a:ext>
            </a:extLst>
          </p:cNvPr>
          <p:cNvCxnSpPr>
            <a:cxnSpLocks/>
          </p:cNvCxnSpPr>
          <p:nvPr/>
        </p:nvCxnSpPr>
        <p:spPr>
          <a:xfrm flipH="1">
            <a:off x="2290273" y="1687795"/>
            <a:ext cx="6681479" cy="132887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99882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C7339E-EA04-04C1-0777-80B0B1CC5D70}"/>
            </a:ext>
          </a:extLst>
        </p:cNvPr>
        <p:cNvGrpSpPr/>
        <p:nvPr/>
      </p:nvGrpSpPr>
      <p:grpSpPr>
        <a:xfrm>
          <a:off x="0" y="0"/>
          <a:ext cx="0" cy="0"/>
          <a:chOff x="0" y="0"/>
          <a:chExt cx="0" cy="0"/>
        </a:xfrm>
      </p:grpSpPr>
      <p:sp>
        <p:nvSpPr>
          <p:cNvPr id="5" name="Titre 4">
            <a:extLst>
              <a:ext uri="{FF2B5EF4-FFF2-40B4-BE49-F238E27FC236}">
                <a16:creationId xmlns:a16="http://schemas.microsoft.com/office/drawing/2014/main" id="{BDD128AE-0AF4-6A09-40F5-41B12C300598}"/>
              </a:ext>
            </a:extLst>
          </p:cNvPr>
          <p:cNvSpPr>
            <a:spLocks noGrp="1"/>
          </p:cNvSpPr>
          <p:nvPr>
            <p:ph type="title"/>
          </p:nvPr>
        </p:nvSpPr>
        <p:spPr/>
        <p:txBody>
          <a:bodyPr/>
          <a:lstStyle/>
          <a:p>
            <a:r>
              <a:rPr lang="fr-FR" dirty="0"/>
              <a:t>Présentation des résultats – en DSP</a:t>
            </a:r>
          </a:p>
        </p:txBody>
      </p:sp>
      <p:pic>
        <p:nvPicPr>
          <p:cNvPr id="3" name="Image 2">
            <a:extLst>
              <a:ext uri="{FF2B5EF4-FFF2-40B4-BE49-F238E27FC236}">
                <a16:creationId xmlns:a16="http://schemas.microsoft.com/office/drawing/2014/main" id="{B62E57B2-7485-3E39-B5A9-FF17467EF933}"/>
              </a:ext>
            </a:extLst>
          </p:cNvPr>
          <p:cNvPicPr>
            <a:picLocks noChangeAspect="1"/>
          </p:cNvPicPr>
          <p:nvPr/>
        </p:nvPicPr>
        <p:blipFill>
          <a:blip r:embed="rId2"/>
          <a:stretch>
            <a:fillRect/>
          </a:stretch>
        </p:blipFill>
        <p:spPr>
          <a:xfrm>
            <a:off x="390698" y="1506196"/>
            <a:ext cx="8789302" cy="3845607"/>
          </a:xfrm>
          <a:prstGeom prst="rect">
            <a:avLst/>
          </a:prstGeom>
        </p:spPr>
      </p:pic>
      <p:sp>
        <p:nvSpPr>
          <p:cNvPr id="4" name="Espace réservé du contenu 5">
            <a:extLst>
              <a:ext uri="{FF2B5EF4-FFF2-40B4-BE49-F238E27FC236}">
                <a16:creationId xmlns:a16="http://schemas.microsoft.com/office/drawing/2014/main" id="{5AE44362-88E8-3630-6FCB-18EF1057992D}"/>
              </a:ext>
            </a:extLst>
          </p:cNvPr>
          <p:cNvSpPr>
            <a:spLocks noGrp="1"/>
          </p:cNvSpPr>
          <p:nvPr>
            <p:ph idx="1"/>
          </p:nvPr>
        </p:nvSpPr>
        <p:spPr>
          <a:xfrm>
            <a:off x="9284866" y="1367327"/>
            <a:ext cx="2662156" cy="1136591"/>
          </a:xfrm>
          <a:prstGeom prst="snip1Rect">
            <a:avLst/>
          </a:prstGeom>
        </p:spPr>
        <p:style>
          <a:lnRef idx="2">
            <a:schemeClr val="accent4"/>
          </a:lnRef>
          <a:fillRef idx="1">
            <a:schemeClr val="lt1"/>
          </a:fillRef>
          <a:effectRef idx="0">
            <a:schemeClr val="accent4"/>
          </a:effectRef>
          <a:fontRef idx="minor">
            <a:schemeClr val="dk1"/>
          </a:fontRef>
        </p:style>
        <p:txBody>
          <a:bodyPr anchor="ctr" anchorCtr="0">
            <a:normAutofit fontScale="70000" lnSpcReduction="20000"/>
          </a:bodyPr>
          <a:lstStyle/>
          <a:p>
            <a:endParaRPr lang="fr-FR" dirty="0"/>
          </a:p>
          <a:p>
            <a:r>
              <a:rPr lang="fr-FR" dirty="0"/>
              <a:t>Possibilité d’ajouter une subvention de départ de l’acteur public qui porterait une partie de l’investissement (cellule jaune)</a:t>
            </a:r>
          </a:p>
          <a:p>
            <a:endParaRPr lang="fr-FR" dirty="0"/>
          </a:p>
        </p:txBody>
      </p:sp>
      <p:cxnSp>
        <p:nvCxnSpPr>
          <p:cNvPr id="7" name="Connecteur droit avec flèche 6">
            <a:extLst>
              <a:ext uri="{FF2B5EF4-FFF2-40B4-BE49-F238E27FC236}">
                <a16:creationId xmlns:a16="http://schemas.microsoft.com/office/drawing/2014/main" id="{C67BA1DC-83AD-4AB4-FD2D-C7041DC03765}"/>
              </a:ext>
            </a:extLst>
          </p:cNvPr>
          <p:cNvCxnSpPr>
            <a:cxnSpLocks/>
          </p:cNvCxnSpPr>
          <p:nvPr/>
        </p:nvCxnSpPr>
        <p:spPr>
          <a:xfrm flipH="1">
            <a:off x="3119215" y="1935622"/>
            <a:ext cx="6165651" cy="414471"/>
          </a:xfrm>
          <a:prstGeom prst="straightConnector1">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sp>
        <p:nvSpPr>
          <p:cNvPr id="9" name="Espace réservé du contenu 5">
            <a:extLst>
              <a:ext uri="{FF2B5EF4-FFF2-40B4-BE49-F238E27FC236}">
                <a16:creationId xmlns:a16="http://schemas.microsoft.com/office/drawing/2014/main" id="{E6C6BC7F-D93B-384D-2B87-C53E1FE7BF82}"/>
              </a:ext>
            </a:extLst>
          </p:cNvPr>
          <p:cNvSpPr txBox="1">
            <a:spLocks/>
          </p:cNvSpPr>
          <p:nvPr/>
        </p:nvSpPr>
        <p:spPr>
          <a:xfrm>
            <a:off x="9284866" y="2618276"/>
            <a:ext cx="2662156" cy="1136591"/>
          </a:xfrm>
          <a:prstGeom prst="snip1Rect">
            <a:avLst/>
          </a:prstGeom>
        </p:spPr>
        <p:style>
          <a:lnRef idx="2">
            <a:schemeClr val="accent4"/>
          </a:lnRef>
          <a:fillRef idx="1">
            <a:schemeClr val="lt1"/>
          </a:fillRef>
          <a:effectRef idx="0">
            <a:schemeClr val="accent4"/>
          </a:effectRef>
          <a:fontRef idx="minor">
            <a:schemeClr val="dk1"/>
          </a:fontRef>
        </p:style>
        <p:txBody>
          <a:bodyPr vert="horz" lIns="91440" tIns="45720" rIns="91440" bIns="45720" rtlCol="0" anchor="ctr" anchorCtr="0">
            <a:normAutofit fontScale="77500" lnSpcReduction="20000"/>
          </a:bodyPr>
          <a:lstStyle>
            <a:lvl1pPr marL="0" indent="0" algn="l" rtl="0" eaLnBrk="1" fontAlgn="base" hangingPunct="1">
              <a:spcBef>
                <a:spcPct val="20000"/>
              </a:spcBef>
              <a:spcAft>
                <a:spcPct val="0"/>
              </a:spcAft>
              <a:buClr>
                <a:schemeClr val="accent4"/>
              </a:buClr>
              <a:buFontTx/>
              <a:buNone/>
              <a:defRPr sz="1800" b="0" kern="1200">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4"/>
              </a:buClr>
              <a:buFont typeface="Arial" panose="020B0604020202020204" pitchFamily="34" charset="0"/>
              <a:buChar char="•"/>
              <a:defRPr sz="1600" kern="1200">
                <a:solidFill>
                  <a:schemeClr val="dk1"/>
                </a:solidFill>
                <a:latin typeface="+mn-lt"/>
                <a:ea typeface="+mn-ea"/>
                <a:cs typeface="+mn-cs"/>
              </a:defRPr>
            </a:lvl2pPr>
            <a:lvl3pPr marL="1143000" indent="-228600" algn="l" rtl="0" eaLnBrk="1" fontAlgn="base" hangingPunct="1">
              <a:spcBef>
                <a:spcPct val="20000"/>
              </a:spcBef>
              <a:spcAft>
                <a:spcPct val="0"/>
              </a:spcAft>
              <a:buClr>
                <a:schemeClr val="accent4"/>
              </a:buClr>
              <a:buFont typeface="Webdings" panose="05030102010509060703" pitchFamily="18" charset="2"/>
              <a:buChar char=""/>
              <a:defRPr sz="1600" kern="1200">
                <a:solidFill>
                  <a:schemeClr val="dk1"/>
                </a:solidFill>
                <a:latin typeface="+mn-lt"/>
                <a:ea typeface="+mn-ea"/>
                <a:cs typeface="+mn-cs"/>
              </a:defRPr>
            </a:lvl3pPr>
            <a:lvl4pPr marL="1600200" indent="-228600" algn="l" rtl="0" eaLnBrk="1" fontAlgn="base" hangingPunct="1">
              <a:spcBef>
                <a:spcPct val="20000"/>
              </a:spcBef>
              <a:spcAft>
                <a:spcPct val="0"/>
              </a:spcAft>
              <a:buClr>
                <a:schemeClr val="accent4"/>
              </a:buClr>
              <a:buFont typeface="Arial" panose="020B0604020202020204" pitchFamily="34" charset="0"/>
              <a:buChar char="–"/>
              <a:defRPr sz="1600" kern="1200">
                <a:solidFill>
                  <a:schemeClr val="dk1"/>
                </a:solidFill>
                <a:latin typeface="+mn-lt"/>
                <a:ea typeface="+mn-ea"/>
                <a:cs typeface="+mn-cs"/>
              </a:defRPr>
            </a:lvl4pPr>
            <a:lvl5pPr marL="2057400" indent="-228600" algn="l" rtl="0" eaLnBrk="1" fontAlgn="base" hangingPunct="1">
              <a:spcBef>
                <a:spcPct val="20000"/>
              </a:spcBef>
              <a:spcAft>
                <a:spcPct val="0"/>
              </a:spcAft>
              <a:buClr>
                <a:schemeClr val="accent4"/>
              </a:buClr>
              <a:buFont typeface="Arial" panose="020B0604020202020204" pitchFamily="34" charset="0"/>
              <a:buChar char="»"/>
              <a:defRPr sz="1600" kern="1200">
                <a:solidFill>
                  <a:schemeClr val="dk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endParaRPr lang="fr-FR" dirty="0"/>
          </a:p>
          <a:p>
            <a:r>
              <a:rPr lang="fr-FR" dirty="0"/>
              <a:t>Nomenclature de comptabilité privée, présentation des soldes intermédiaires de gestion en cascade </a:t>
            </a:r>
          </a:p>
          <a:p>
            <a:endParaRPr lang="fr-FR" dirty="0"/>
          </a:p>
        </p:txBody>
      </p:sp>
      <p:sp>
        <p:nvSpPr>
          <p:cNvPr id="10" name="Espace réservé du contenu 5">
            <a:extLst>
              <a:ext uri="{FF2B5EF4-FFF2-40B4-BE49-F238E27FC236}">
                <a16:creationId xmlns:a16="http://schemas.microsoft.com/office/drawing/2014/main" id="{381E731E-FB6C-991F-7379-B29E0E590699}"/>
              </a:ext>
            </a:extLst>
          </p:cNvPr>
          <p:cNvSpPr txBox="1">
            <a:spLocks/>
          </p:cNvSpPr>
          <p:nvPr/>
        </p:nvSpPr>
        <p:spPr>
          <a:xfrm>
            <a:off x="9284866" y="3869225"/>
            <a:ext cx="2662156" cy="1136591"/>
          </a:xfrm>
          <a:prstGeom prst="snip1Rect">
            <a:avLst/>
          </a:prstGeom>
        </p:spPr>
        <p:style>
          <a:lnRef idx="2">
            <a:schemeClr val="accent4"/>
          </a:lnRef>
          <a:fillRef idx="1">
            <a:schemeClr val="lt1"/>
          </a:fillRef>
          <a:effectRef idx="0">
            <a:schemeClr val="accent4"/>
          </a:effectRef>
          <a:fontRef idx="minor">
            <a:schemeClr val="dk1"/>
          </a:fontRef>
        </p:style>
        <p:txBody>
          <a:bodyPr vert="horz" lIns="91440" tIns="45720" rIns="91440" bIns="45720" rtlCol="0" anchor="ctr" anchorCtr="0">
            <a:normAutofit fontScale="55000" lnSpcReduction="20000"/>
          </a:bodyPr>
          <a:lstStyle>
            <a:lvl1pPr marL="0" indent="0" algn="l" rtl="0" eaLnBrk="1" fontAlgn="base" hangingPunct="1">
              <a:spcBef>
                <a:spcPct val="20000"/>
              </a:spcBef>
              <a:spcAft>
                <a:spcPct val="0"/>
              </a:spcAft>
              <a:buClr>
                <a:schemeClr val="accent4"/>
              </a:buClr>
              <a:buFontTx/>
              <a:buNone/>
              <a:defRPr sz="1800" b="0" kern="1200">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4"/>
              </a:buClr>
              <a:buFont typeface="Arial" panose="020B0604020202020204" pitchFamily="34" charset="0"/>
              <a:buChar char="•"/>
              <a:defRPr sz="1600" kern="1200">
                <a:solidFill>
                  <a:schemeClr val="dk1"/>
                </a:solidFill>
                <a:latin typeface="+mn-lt"/>
                <a:ea typeface="+mn-ea"/>
                <a:cs typeface="+mn-cs"/>
              </a:defRPr>
            </a:lvl2pPr>
            <a:lvl3pPr marL="1143000" indent="-228600" algn="l" rtl="0" eaLnBrk="1" fontAlgn="base" hangingPunct="1">
              <a:spcBef>
                <a:spcPct val="20000"/>
              </a:spcBef>
              <a:spcAft>
                <a:spcPct val="0"/>
              </a:spcAft>
              <a:buClr>
                <a:schemeClr val="accent4"/>
              </a:buClr>
              <a:buFont typeface="Webdings" panose="05030102010509060703" pitchFamily="18" charset="2"/>
              <a:buChar char=""/>
              <a:defRPr sz="1600" kern="1200">
                <a:solidFill>
                  <a:schemeClr val="dk1"/>
                </a:solidFill>
                <a:latin typeface="+mn-lt"/>
                <a:ea typeface="+mn-ea"/>
                <a:cs typeface="+mn-cs"/>
              </a:defRPr>
            </a:lvl3pPr>
            <a:lvl4pPr marL="1600200" indent="-228600" algn="l" rtl="0" eaLnBrk="1" fontAlgn="base" hangingPunct="1">
              <a:spcBef>
                <a:spcPct val="20000"/>
              </a:spcBef>
              <a:spcAft>
                <a:spcPct val="0"/>
              </a:spcAft>
              <a:buClr>
                <a:schemeClr val="accent4"/>
              </a:buClr>
              <a:buFont typeface="Arial" panose="020B0604020202020204" pitchFamily="34" charset="0"/>
              <a:buChar char="–"/>
              <a:defRPr sz="1600" kern="1200">
                <a:solidFill>
                  <a:schemeClr val="dk1"/>
                </a:solidFill>
                <a:latin typeface="+mn-lt"/>
                <a:ea typeface="+mn-ea"/>
                <a:cs typeface="+mn-cs"/>
              </a:defRPr>
            </a:lvl4pPr>
            <a:lvl5pPr marL="2057400" indent="-228600" algn="l" rtl="0" eaLnBrk="1" fontAlgn="base" hangingPunct="1">
              <a:spcBef>
                <a:spcPct val="20000"/>
              </a:spcBef>
              <a:spcAft>
                <a:spcPct val="0"/>
              </a:spcAft>
              <a:buClr>
                <a:schemeClr val="accent4"/>
              </a:buClr>
              <a:buFont typeface="Arial" panose="020B0604020202020204" pitchFamily="34" charset="0"/>
              <a:buChar char="»"/>
              <a:defRPr sz="1600" kern="1200">
                <a:solidFill>
                  <a:schemeClr val="dk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endParaRPr lang="fr-FR" dirty="0"/>
          </a:p>
          <a:p>
            <a:r>
              <a:rPr lang="fr-FR" dirty="0"/>
              <a:t>Le résultat net est donc l’indicateur qui regardera un partenaire privé pour juger ou non de la faisabilité de porter l’exploitation et la maintenance de la ZMEL</a:t>
            </a:r>
          </a:p>
          <a:p>
            <a:r>
              <a:rPr lang="fr-FR" dirty="0"/>
              <a:t>Doit être &gt; 0</a:t>
            </a:r>
          </a:p>
        </p:txBody>
      </p:sp>
      <p:cxnSp>
        <p:nvCxnSpPr>
          <p:cNvPr id="11" name="Connecteur droit avec flèche 10">
            <a:extLst>
              <a:ext uri="{FF2B5EF4-FFF2-40B4-BE49-F238E27FC236}">
                <a16:creationId xmlns:a16="http://schemas.microsoft.com/office/drawing/2014/main" id="{3470ED77-45E5-7368-93E2-CA87478EF938}"/>
              </a:ext>
            </a:extLst>
          </p:cNvPr>
          <p:cNvCxnSpPr>
            <a:cxnSpLocks/>
          </p:cNvCxnSpPr>
          <p:nvPr/>
        </p:nvCxnSpPr>
        <p:spPr>
          <a:xfrm flipH="1">
            <a:off x="3119215" y="4437520"/>
            <a:ext cx="6113218" cy="442129"/>
          </a:xfrm>
          <a:prstGeom prst="straightConnector1">
            <a:avLst/>
          </a:prstGeom>
          <a:ln w="28575">
            <a:solidFill>
              <a:srgbClr val="00B0F0"/>
            </a:solidFill>
            <a:tailEnd type="triangle"/>
          </a:ln>
        </p:spPr>
        <p:style>
          <a:lnRef idx="1">
            <a:schemeClr val="accent4"/>
          </a:lnRef>
          <a:fillRef idx="0">
            <a:schemeClr val="accent4"/>
          </a:fillRef>
          <a:effectRef idx="0">
            <a:schemeClr val="accent4"/>
          </a:effectRef>
          <a:fontRef idx="minor">
            <a:schemeClr val="tx1"/>
          </a:fontRef>
        </p:style>
      </p:cxnSp>
      <p:sp>
        <p:nvSpPr>
          <p:cNvPr id="13" name="Espace réservé du contenu 5">
            <a:extLst>
              <a:ext uri="{FF2B5EF4-FFF2-40B4-BE49-F238E27FC236}">
                <a16:creationId xmlns:a16="http://schemas.microsoft.com/office/drawing/2014/main" id="{40B62046-8171-3378-2DC2-AE75A53B12D5}"/>
              </a:ext>
            </a:extLst>
          </p:cNvPr>
          <p:cNvSpPr txBox="1">
            <a:spLocks/>
          </p:cNvSpPr>
          <p:nvPr/>
        </p:nvSpPr>
        <p:spPr>
          <a:xfrm>
            <a:off x="7571585" y="5539361"/>
            <a:ext cx="3700318" cy="1136591"/>
          </a:xfrm>
          <a:prstGeom prst="snip1Rect">
            <a:avLst/>
          </a:prstGeom>
        </p:spPr>
        <p:style>
          <a:lnRef idx="2">
            <a:schemeClr val="accent4"/>
          </a:lnRef>
          <a:fillRef idx="1">
            <a:schemeClr val="lt1"/>
          </a:fillRef>
          <a:effectRef idx="0">
            <a:schemeClr val="accent4"/>
          </a:effectRef>
          <a:fontRef idx="minor">
            <a:schemeClr val="dk1"/>
          </a:fontRef>
        </p:style>
        <p:txBody>
          <a:bodyPr vert="horz" lIns="91440" tIns="45720" rIns="91440" bIns="45720" rtlCol="0" anchor="ctr" anchorCtr="0">
            <a:normAutofit fontScale="85000" lnSpcReduction="10000"/>
          </a:bodyPr>
          <a:lstStyle>
            <a:lvl1pPr marL="0" indent="0" algn="l" rtl="0" eaLnBrk="1" fontAlgn="base" hangingPunct="1">
              <a:spcBef>
                <a:spcPct val="20000"/>
              </a:spcBef>
              <a:spcAft>
                <a:spcPct val="0"/>
              </a:spcAft>
              <a:buClr>
                <a:schemeClr val="accent4"/>
              </a:buClr>
              <a:buFontTx/>
              <a:buNone/>
              <a:defRPr sz="1800" b="0" kern="1200">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4"/>
              </a:buClr>
              <a:buFont typeface="Arial" panose="020B0604020202020204" pitchFamily="34" charset="0"/>
              <a:buChar char="•"/>
              <a:defRPr sz="1600" kern="1200">
                <a:solidFill>
                  <a:schemeClr val="dk1"/>
                </a:solidFill>
                <a:latin typeface="+mn-lt"/>
                <a:ea typeface="+mn-ea"/>
                <a:cs typeface="+mn-cs"/>
              </a:defRPr>
            </a:lvl2pPr>
            <a:lvl3pPr marL="1143000" indent="-228600" algn="l" rtl="0" eaLnBrk="1" fontAlgn="base" hangingPunct="1">
              <a:spcBef>
                <a:spcPct val="20000"/>
              </a:spcBef>
              <a:spcAft>
                <a:spcPct val="0"/>
              </a:spcAft>
              <a:buClr>
                <a:schemeClr val="accent4"/>
              </a:buClr>
              <a:buFont typeface="Webdings" panose="05030102010509060703" pitchFamily="18" charset="2"/>
              <a:buChar char=""/>
              <a:defRPr sz="1600" kern="1200">
                <a:solidFill>
                  <a:schemeClr val="dk1"/>
                </a:solidFill>
                <a:latin typeface="+mn-lt"/>
                <a:ea typeface="+mn-ea"/>
                <a:cs typeface="+mn-cs"/>
              </a:defRPr>
            </a:lvl3pPr>
            <a:lvl4pPr marL="1600200" indent="-228600" algn="l" rtl="0" eaLnBrk="1" fontAlgn="base" hangingPunct="1">
              <a:spcBef>
                <a:spcPct val="20000"/>
              </a:spcBef>
              <a:spcAft>
                <a:spcPct val="0"/>
              </a:spcAft>
              <a:buClr>
                <a:schemeClr val="accent4"/>
              </a:buClr>
              <a:buFont typeface="Arial" panose="020B0604020202020204" pitchFamily="34" charset="0"/>
              <a:buChar char="–"/>
              <a:defRPr sz="1600" kern="1200">
                <a:solidFill>
                  <a:schemeClr val="dk1"/>
                </a:solidFill>
                <a:latin typeface="+mn-lt"/>
                <a:ea typeface="+mn-ea"/>
                <a:cs typeface="+mn-cs"/>
              </a:defRPr>
            </a:lvl4pPr>
            <a:lvl5pPr marL="2057400" indent="-228600" algn="l" rtl="0" eaLnBrk="1" fontAlgn="base" hangingPunct="1">
              <a:spcBef>
                <a:spcPct val="20000"/>
              </a:spcBef>
              <a:spcAft>
                <a:spcPct val="0"/>
              </a:spcAft>
              <a:buClr>
                <a:schemeClr val="accent4"/>
              </a:buClr>
              <a:buFont typeface="Arial" panose="020B0604020202020204" pitchFamily="34" charset="0"/>
              <a:buChar char="»"/>
              <a:defRPr sz="1600" kern="1200">
                <a:solidFill>
                  <a:schemeClr val="dk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r>
              <a:rPr lang="fr-FR" dirty="0"/>
              <a:t>Le coût de revient est aussi calculé par rapport au nombre de bouées = (charge d’exploitation + amortissement + intérêts ) / nombre de bouée</a:t>
            </a:r>
          </a:p>
        </p:txBody>
      </p:sp>
      <p:cxnSp>
        <p:nvCxnSpPr>
          <p:cNvPr id="15" name="Connecteur droit avec flèche 14">
            <a:extLst>
              <a:ext uri="{FF2B5EF4-FFF2-40B4-BE49-F238E27FC236}">
                <a16:creationId xmlns:a16="http://schemas.microsoft.com/office/drawing/2014/main" id="{C3A029A8-C83C-1AEC-3BD7-FDCC6042FDD5}"/>
              </a:ext>
            </a:extLst>
          </p:cNvPr>
          <p:cNvCxnSpPr>
            <a:cxnSpLocks/>
            <a:stCxn id="13" idx="2"/>
          </p:cNvCxnSpPr>
          <p:nvPr/>
        </p:nvCxnSpPr>
        <p:spPr>
          <a:xfrm flipH="1" flipV="1">
            <a:off x="5553777" y="5351803"/>
            <a:ext cx="2017808" cy="755854"/>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3591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8D214-9196-EA02-168B-4B1345124482}"/>
            </a:ext>
          </a:extLst>
        </p:cNvPr>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CF0DE0CB-414F-3B48-702C-6DB29CDE78BB}"/>
              </a:ext>
            </a:extLst>
          </p:cNvPr>
          <p:cNvSpPr>
            <a:spLocks noGrp="1"/>
          </p:cNvSpPr>
          <p:nvPr>
            <p:ph type="body" sz="quarter" idx="11"/>
          </p:nvPr>
        </p:nvSpPr>
        <p:spPr>
          <a:xfrm>
            <a:off x="1429789" y="1331638"/>
            <a:ext cx="1529541" cy="1346748"/>
          </a:xfrm>
        </p:spPr>
        <p:txBody>
          <a:bodyPr/>
          <a:lstStyle/>
          <a:p>
            <a:r>
              <a:rPr lang="fr-FR" dirty="0"/>
              <a:t>07</a:t>
            </a:r>
          </a:p>
        </p:txBody>
      </p:sp>
      <p:sp>
        <p:nvSpPr>
          <p:cNvPr id="3" name="Titre 2">
            <a:extLst>
              <a:ext uri="{FF2B5EF4-FFF2-40B4-BE49-F238E27FC236}">
                <a16:creationId xmlns:a16="http://schemas.microsoft.com/office/drawing/2014/main" id="{C904330E-D678-DD60-A4FF-59C403CE0B14}"/>
              </a:ext>
            </a:extLst>
          </p:cNvPr>
          <p:cNvSpPr>
            <a:spLocks noGrp="1"/>
          </p:cNvSpPr>
          <p:nvPr>
            <p:ph type="ctrTitle"/>
          </p:nvPr>
        </p:nvSpPr>
        <p:spPr>
          <a:xfrm>
            <a:off x="3989504" y="2306782"/>
            <a:ext cx="7910396" cy="2938550"/>
          </a:xfrm>
        </p:spPr>
        <p:txBody>
          <a:bodyPr/>
          <a:lstStyle/>
          <a:p>
            <a:r>
              <a:rPr lang="fr-FR" dirty="0"/>
              <a:t>Index des termes techniques utilisés et définitions</a:t>
            </a:r>
          </a:p>
        </p:txBody>
      </p:sp>
    </p:spTree>
    <p:extLst>
      <p:ext uri="{BB962C8B-B14F-4D97-AF65-F5344CB8AC3E}">
        <p14:creationId xmlns:p14="http://schemas.microsoft.com/office/powerpoint/2010/main" val="1377744393"/>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FE731-4E94-39C7-E32D-ACFE77818D68}"/>
            </a:ext>
          </a:extLst>
        </p:cNvPr>
        <p:cNvGrpSpPr/>
        <p:nvPr/>
      </p:nvGrpSpPr>
      <p:grpSpPr>
        <a:xfrm>
          <a:off x="0" y="0"/>
          <a:ext cx="0" cy="0"/>
          <a:chOff x="0" y="0"/>
          <a:chExt cx="0" cy="0"/>
        </a:xfrm>
      </p:grpSpPr>
      <p:sp>
        <p:nvSpPr>
          <p:cNvPr id="5" name="Titre 4">
            <a:extLst>
              <a:ext uri="{FF2B5EF4-FFF2-40B4-BE49-F238E27FC236}">
                <a16:creationId xmlns:a16="http://schemas.microsoft.com/office/drawing/2014/main" id="{99010C9A-C2BA-560E-5084-E2AF39809438}"/>
              </a:ext>
            </a:extLst>
          </p:cNvPr>
          <p:cNvSpPr>
            <a:spLocks noGrp="1"/>
          </p:cNvSpPr>
          <p:nvPr>
            <p:ph type="title"/>
          </p:nvPr>
        </p:nvSpPr>
        <p:spPr/>
        <p:txBody>
          <a:bodyPr/>
          <a:lstStyle/>
          <a:p>
            <a:r>
              <a:rPr lang="fr-FR" dirty="0"/>
              <a:t>INDEX ET DEFINITIONS</a:t>
            </a:r>
          </a:p>
        </p:txBody>
      </p:sp>
      <p:sp>
        <p:nvSpPr>
          <p:cNvPr id="6" name="Espace réservé du contenu 5">
            <a:extLst>
              <a:ext uri="{FF2B5EF4-FFF2-40B4-BE49-F238E27FC236}">
                <a16:creationId xmlns:a16="http://schemas.microsoft.com/office/drawing/2014/main" id="{1B339FBF-C77D-77AC-9E88-F505AE5D5766}"/>
              </a:ext>
            </a:extLst>
          </p:cNvPr>
          <p:cNvSpPr>
            <a:spLocks noGrp="1"/>
          </p:cNvSpPr>
          <p:nvPr>
            <p:ph idx="1"/>
          </p:nvPr>
        </p:nvSpPr>
        <p:spPr>
          <a:xfrm>
            <a:off x="390698" y="1538243"/>
            <a:ext cx="11488189" cy="4443457"/>
          </a:xfrm>
        </p:spPr>
        <p:txBody>
          <a:bodyPr>
            <a:normAutofit fontScale="92500" lnSpcReduction="20000"/>
          </a:bodyPr>
          <a:lstStyle/>
          <a:p>
            <a:pPr marL="285750" indent="-285750" algn="just">
              <a:buFont typeface="Arial" panose="020B0604020202020204" pitchFamily="34" charset="0"/>
              <a:buChar char="•"/>
            </a:pPr>
            <a:r>
              <a:rPr lang="fr-FR" sz="1600" b="1" dirty="0"/>
              <a:t>La capacité d’autofinancement (CAF) </a:t>
            </a:r>
            <a:r>
              <a:rPr lang="fr-FR" sz="1600" dirty="0"/>
              <a:t>représente l’excédent des produits réels de fonctionnement sur les charges réelles de fonctionnement, dont le montant permet de couvrir tout ou partie des dépenses réelles d’investissement (en priorité, le remboursement des emprunts et, pour le surplus, les dépenses d’équipement).</a:t>
            </a:r>
          </a:p>
          <a:p>
            <a:pPr marL="285750" indent="-285750" algn="just">
              <a:buFont typeface="Arial" panose="020B0604020202020204" pitchFamily="34" charset="0"/>
              <a:buChar char="•"/>
            </a:pPr>
            <a:r>
              <a:rPr lang="fr-FR" sz="1600" b="1" dirty="0"/>
              <a:t>Equivalent Temps Plein (ETP) : </a:t>
            </a:r>
            <a:r>
              <a:rPr lang="fr-FR" sz="1600" dirty="0"/>
              <a:t>Un ETP est une unité de mesure proportionnelle au nombre d'heures travaillées sur une année par un salarié à temps plein. Il s'agit des salariés ayant un contrat de travail avec l'entreprise, même s'ils sont absents momentanément (maternité, maladie, congés, formation, etc.). L'ETP sert à calculer l'effectif moyen mensuel.</a:t>
            </a:r>
          </a:p>
          <a:p>
            <a:pPr marL="285750" indent="-285750" algn="just">
              <a:buFont typeface="Arial" panose="020B0604020202020204" pitchFamily="34" charset="0"/>
              <a:buChar char="•"/>
            </a:pPr>
            <a:r>
              <a:rPr lang="fr-FR" sz="1600" b="1" dirty="0"/>
              <a:t>L’Excédent Brut d'Exploitation (EBE) </a:t>
            </a:r>
            <a:r>
              <a:rPr lang="fr-FR" sz="1600" dirty="0"/>
              <a:t>est le premier des soldes intermédiaires de gestion utilisé dans l’analyse financière. L’EBE représente le résultat économique, il permet de mesurer la valeur créée. L’EBE permet de mesurer : </a:t>
            </a:r>
          </a:p>
          <a:p>
            <a:pPr marL="1085850" lvl="1" indent="-342900" algn="just"/>
            <a:r>
              <a:rPr lang="fr-FR" sz="1400" dirty="0"/>
              <a:t>la rentabilité de son activité, en mesurant la performance économique de l'exploitation courante, indépendamment du financement et des investissements ;</a:t>
            </a:r>
          </a:p>
          <a:p>
            <a:pPr marL="1085850" lvl="1" indent="-342900" algn="just"/>
            <a:r>
              <a:rPr lang="fr-FR" sz="1400" dirty="0"/>
              <a:t>la maîtrise des coûts, en indiquant si le produit d'exploitation couvre les charges d'exploitation.</a:t>
            </a:r>
          </a:p>
          <a:p>
            <a:pPr marL="285750" indent="-285750" algn="just">
              <a:buFont typeface="Arial" panose="020B0604020202020204" pitchFamily="34" charset="0"/>
              <a:buChar char="•"/>
            </a:pPr>
            <a:r>
              <a:rPr lang="fr-FR" sz="1600" b="1" dirty="0"/>
              <a:t>Nomenclature comptable : </a:t>
            </a:r>
            <a:r>
              <a:rPr lang="fr-FR" sz="1600" dirty="0"/>
              <a:t>Une nomenclature comptable regroupe l'ensemble des règles que la collectivité doit respecter dans l'élaboration et la gestion de son budget. Les nomenclatures comptables prévoient en particulier le cadre budgétaire et le cadre comptable applicable</a:t>
            </a:r>
          </a:p>
          <a:p>
            <a:pPr marL="285750" indent="-285750" algn="just">
              <a:buFont typeface="Arial" panose="020B0604020202020204" pitchFamily="34" charset="0"/>
              <a:buChar char="•"/>
            </a:pPr>
            <a:r>
              <a:rPr lang="fr-FR" sz="1600" b="1" dirty="0"/>
              <a:t>Résultat net </a:t>
            </a:r>
            <a:r>
              <a:rPr lang="fr-FR" sz="1600" dirty="0"/>
              <a:t>: Le résultat est l’indicateur « final » qui permet de juger de la capacité du projet à couvrir les charges courantes d’exploitation et le financement des investissements.</a:t>
            </a:r>
          </a:p>
          <a:p>
            <a:pPr marL="285750" indent="-285750" algn="just">
              <a:buFont typeface="Arial" panose="020B0604020202020204" pitchFamily="34" charset="0"/>
              <a:buChar char="•"/>
            </a:pPr>
            <a:r>
              <a:rPr lang="fr-FR" sz="1600" b="1" dirty="0"/>
              <a:t>Section de fonctionnement : </a:t>
            </a:r>
            <a:r>
              <a:rPr lang="fr-FR" sz="1600" dirty="0"/>
              <a:t>Retrace toutes les opérations de dépenses de fonctionnement et de recettes de fonctionnement nécessaires à la gestion courante de la ZMO. </a:t>
            </a:r>
          </a:p>
          <a:p>
            <a:pPr marL="285750" indent="-285750" algn="just">
              <a:buFont typeface="Arial" panose="020B0604020202020204" pitchFamily="34" charset="0"/>
              <a:buChar char="•"/>
            </a:pPr>
            <a:r>
              <a:rPr lang="fr-FR" sz="1600" b="1" dirty="0"/>
              <a:t>Section d’investissement : </a:t>
            </a:r>
            <a:r>
              <a:rPr lang="fr-FR" sz="1600" dirty="0"/>
              <a:t>Présente les programmes d’investissements nouveaux ou en cours. Ces dépenses sont financées par les ressources propres de la Régie ou par des dotations et subventions d’investissement et éventuellement par l’emprunt. </a:t>
            </a:r>
          </a:p>
        </p:txBody>
      </p:sp>
    </p:spTree>
    <p:extLst>
      <p:ext uri="{BB962C8B-B14F-4D97-AF65-F5344CB8AC3E}">
        <p14:creationId xmlns:p14="http://schemas.microsoft.com/office/powerpoint/2010/main" val="3713358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7B784C62-5C53-1BD5-40D9-821133695BB9}"/>
              </a:ext>
            </a:extLst>
          </p:cNvPr>
          <p:cNvSpPr>
            <a:spLocks noGrp="1"/>
          </p:cNvSpPr>
          <p:nvPr>
            <p:ph type="ctrTitle"/>
          </p:nvPr>
        </p:nvSpPr>
        <p:spPr/>
        <p:txBody>
          <a:bodyPr/>
          <a:lstStyle/>
          <a:p>
            <a:r>
              <a:rPr lang="fr-FR" dirty="0"/>
              <a:t>Bonne prise en main de l’outil !</a:t>
            </a:r>
          </a:p>
        </p:txBody>
      </p:sp>
    </p:spTree>
    <p:extLst>
      <p:ext uri="{BB962C8B-B14F-4D97-AF65-F5344CB8AC3E}">
        <p14:creationId xmlns:p14="http://schemas.microsoft.com/office/powerpoint/2010/main" val="41626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RLI2024">
  <a:themeElements>
    <a:clrScheme name="BRLI2024">
      <a:dk1>
        <a:srgbClr val="133348"/>
      </a:dk1>
      <a:lt1>
        <a:sysClr val="window" lastClr="FFFFFF"/>
      </a:lt1>
      <a:dk2>
        <a:srgbClr val="04628D"/>
      </a:dk2>
      <a:lt2>
        <a:srgbClr val="F0F0F2"/>
      </a:lt2>
      <a:accent1>
        <a:srgbClr val="28BBE5"/>
      </a:accent1>
      <a:accent2>
        <a:srgbClr val="3DAB42"/>
      </a:accent2>
      <a:accent3>
        <a:srgbClr val="B2BAC6"/>
      </a:accent3>
      <a:accent4>
        <a:srgbClr val="00A59F"/>
      </a:accent4>
      <a:accent5>
        <a:srgbClr val="94C131"/>
      </a:accent5>
      <a:accent6>
        <a:srgbClr val="ABD8CE"/>
      </a:accent6>
      <a:hlink>
        <a:srgbClr val="00AAC1"/>
      </a:hlink>
      <a:folHlink>
        <a:srgbClr val="800080"/>
      </a:folHlink>
    </a:clrScheme>
    <a:fontScheme name="Arial Offic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lgn="ctr">
          <a:defRPr sz="6000" b="1" dirty="0">
            <a:solidFill>
              <a:schemeClr val="tx2"/>
            </a:solidFill>
            <a:latin typeface="Aleo Black" pitchFamily="2" charset="0"/>
            <a:ea typeface="Lato Black" panose="020F0502020204030203" pitchFamily="34" charset="0"/>
            <a:cs typeface="Lato Black" panose="020F0502020204030203" pitchFamily="34" charset="0"/>
          </a:defRPr>
        </a:defPPr>
      </a:lstStyle>
    </a:txDef>
  </a:objectDefaults>
  <a:extraClrSchemeLst/>
  <a:extLst>
    <a:ext uri="{05A4C25C-085E-4340-85A3-A5531E510DB2}">
      <thm15:themeFamily xmlns:thm15="http://schemas.microsoft.com/office/thememl/2012/main" name="Modèle diapo BRLi 16_9eme - 2024.potx" id="{EFF7855B-BA8F-4C4F-8127-1935770D22D4}" vid="{49A1849A-E3F9-4F46-8CE4-BC68312C9FA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BRLI2024">
      <a:dk1>
        <a:srgbClr val="133348"/>
      </a:dk1>
      <a:lt1>
        <a:sysClr val="window" lastClr="FFFFFF"/>
      </a:lt1>
      <a:dk2>
        <a:srgbClr val="04628D"/>
      </a:dk2>
      <a:lt2>
        <a:srgbClr val="F0F0F2"/>
      </a:lt2>
      <a:accent1>
        <a:srgbClr val="28BBE5"/>
      </a:accent1>
      <a:accent2>
        <a:srgbClr val="3DAB42"/>
      </a:accent2>
      <a:accent3>
        <a:srgbClr val="B2BAC6"/>
      </a:accent3>
      <a:accent4>
        <a:srgbClr val="00A59F"/>
      </a:accent4>
      <a:accent5>
        <a:srgbClr val="94C131"/>
      </a:accent5>
      <a:accent6>
        <a:srgbClr val="ABD8CE"/>
      </a:accent6>
      <a:hlink>
        <a:srgbClr val="00AAC1"/>
      </a:hlink>
      <a:folHlink>
        <a:srgbClr val="800080"/>
      </a:folHlink>
    </a:clrScheme>
    <a:fontScheme name="Arial Offic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document_Modele_diapo_BRLi_16_9eme_-_2024</Template>
  <TotalTime>2867</TotalTime>
  <Words>2527</Words>
  <Application>Microsoft Office PowerPoint</Application>
  <PresentationFormat>Grand écran</PresentationFormat>
  <Paragraphs>181</Paragraphs>
  <Slides>21</Slides>
  <Notes>11</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21</vt:i4>
      </vt:variant>
    </vt:vector>
  </HeadingPairs>
  <TitlesOfParts>
    <vt:vector size="27" baseType="lpstr">
      <vt:lpstr>Arial</vt:lpstr>
      <vt:lpstr>Calibri</vt:lpstr>
      <vt:lpstr>Gadugi</vt:lpstr>
      <vt:lpstr>Open Sans</vt:lpstr>
      <vt:lpstr>Webdings</vt:lpstr>
      <vt:lpstr>BRLI2024</vt:lpstr>
      <vt:lpstr>Etude de préfiguration pour la mise en place de ZMO sur le territoire du contrat de la Grande Baie</vt:lpstr>
      <vt:lpstr>Présentation PowerPoint</vt:lpstr>
      <vt:lpstr>Présentation de l’outil</vt:lpstr>
      <vt:lpstr>Cadre général de l’outil de modélisation économique théorique d’une zone de mouillage organisée (ZMO)</vt:lpstr>
      <vt:lpstr>Architecture de l’outil Excel </vt:lpstr>
      <vt:lpstr>Les onglets et codes couleurs</vt:lpstr>
      <vt:lpstr>Onglet reprenant les hypothèses de l’outil </vt:lpstr>
      <vt:lpstr>Onglet « HYP_SCENARIOS »</vt:lpstr>
      <vt:lpstr>Onglet de chiffrage des coûts</vt:lpstr>
      <vt:lpstr>Onglet « 2_HYP_COUTS »</vt:lpstr>
      <vt:lpstr>Onglet « 2_HYP_COUTS »</vt:lpstr>
      <vt:lpstr>Onglet « 2_HYP_COUTS »</vt:lpstr>
      <vt:lpstr>Onglet de calcul des recettes </vt:lpstr>
      <vt:lpstr>Onglets de calculs des recettes</vt:lpstr>
      <vt:lpstr>Onglets de résultats et clés de lecture des résultats  </vt:lpstr>
      <vt:lpstr>Présentation des résultats – en Régie</vt:lpstr>
      <vt:lpstr>Présentation des résultats – en Régie</vt:lpstr>
      <vt:lpstr>Présentation des résultats – en DSP</vt:lpstr>
      <vt:lpstr>Index des termes techniques utilisés et définitions</vt:lpstr>
      <vt:lpstr>INDEX ET DEFINITIONS</vt:lpstr>
      <vt:lpstr>Bonne prise en main de l’outil !</vt:lpstr>
    </vt:vector>
  </TitlesOfParts>
  <Company>BRLi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Claire Bonnal</dc:creator>
  <cp:lastModifiedBy>Ann-Sophie Gabellini</cp:lastModifiedBy>
  <cp:revision>12</cp:revision>
  <dcterms:created xsi:type="dcterms:W3CDTF">2025-03-20T09:50:28Z</dcterms:created>
  <dcterms:modified xsi:type="dcterms:W3CDTF">2025-03-27T15:14:09Z</dcterms:modified>
</cp:coreProperties>
</file>